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8" r:id="rId7"/>
    <p:sldId id="261" r:id="rId8"/>
    <p:sldId id="269" r:id="rId9"/>
    <p:sldId id="262" r:id="rId10"/>
    <p:sldId id="266" r:id="rId11"/>
    <p:sldId id="271" r:id="rId12"/>
    <p:sldId id="263" r:id="rId13"/>
    <p:sldId id="270" r:id="rId14"/>
    <p:sldId id="275" r:id="rId15"/>
    <p:sldId id="273" r:id="rId16"/>
    <p:sldId id="27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8368D-BF5A-EA40-9F4C-6AE8F01F2425}" v="25" dt="2025-07-07T09:23:19.985"/>
    <p1510:client id="{537053F1-F59F-AA9F-1F46-47871B918B89}" v="92" dt="2025-07-07T06:17:48.362"/>
    <p1510:client id="{75F7D9D2-3559-4A2E-F3B3-617F67519A5B}" v="441" dt="2025-07-06T08:21:01.949"/>
    <p1510:client id="{8A7722CF-9412-CEE3-7040-72D41D5C6D49}" v="170" dt="2025-07-08T06:11:05.934"/>
    <p1510:client id="{9B2D608C-0EA1-2A4D-D68E-EE9C6EB75440}" v="268" dt="2025-07-08T07:05:54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F948D-44B7-435A-8570-3B9FF4B4B56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C01CA7-8BB2-4CCF-89E1-01EEAFA71D83}">
      <dgm:prSet/>
      <dgm:spPr/>
      <dgm:t>
        <a:bodyPr/>
        <a:lstStyle/>
        <a:p>
          <a:r>
            <a:rPr lang="en-US" dirty="0">
              <a:latin typeface="Calibri"/>
            </a:rPr>
            <a:t>Twitter</a:t>
          </a:r>
          <a:r>
            <a:rPr lang="en-US" dirty="0"/>
            <a:t>, YouTube, Facebook = nouveaux </a:t>
          </a:r>
          <a:r>
            <a:rPr lang="en-US" dirty="0" err="1"/>
            <a:t>vecteurs</a:t>
          </a:r>
          <a:r>
            <a:rPr lang="en-US" dirty="0"/>
            <a:t> de diffusion </a:t>
          </a:r>
          <a:r>
            <a:rPr lang="en-US" dirty="0" err="1"/>
            <a:t>scientifique</a:t>
          </a:r>
          <a:endParaRPr lang="en-US" dirty="0"/>
        </a:p>
      </dgm:t>
    </dgm:pt>
    <dgm:pt modelId="{C4E6EC23-699B-46EC-96D8-3A8830965E7C}" type="parTrans" cxnId="{43FA5174-ACE2-4D4F-AC30-3F4B756BA2D4}">
      <dgm:prSet/>
      <dgm:spPr/>
      <dgm:t>
        <a:bodyPr/>
        <a:lstStyle/>
        <a:p>
          <a:endParaRPr lang="en-US"/>
        </a:p>
      </dgm:t>
    </dgm:pt>
    <dgm:pt modelId="{1296656D-5C32-4F89-A5DB-C6B3C369166A}" type="sibTrans" cxnId="{43FA5174-ACE2-4D4F-AC30-3F4B756BA2D4}">
      <dgm:prSet/>
      <dgm:spPr/>
      <dgm:t>
        <a:bodyPr/>
        <a:lstStyle/>
        <a:p>
          <a:endParaRPr lang="en-US"/>
        </a:p>
      </dgm:t>
    </dgm:pt>
    <dgm:pt modelId="{FAAA1191-2C75-4DF8-89AE-9A4070A8B8A5}">
      <dgm:prSet/>
      <dgm:spPr/>
      <dgm:t>
        <a:bodyPr/>
        <a:lstStyle/>
        <a:p>
          <a:pPr rtl="0"/>
          <a:r>
            <a:rPr lang="en-US" dirty="0" err="1"/>
            <a:t>Changement</a:t>
          </a:r>
          <a:r>
            <a:rPr lang="en-US" dirty="0"/>
            <a:t> de </a:t>
          </a:r>
          <a:r>
            <a:rPr lang="en-US" dirty="0">
              <a:latin typeface="Calibri"/>
            </a:rPr>
            <a:t>politique</a:t>
          </a:r>
          <a:r>
            <a:rPr lang="en-US" dirty="0"/>
            <a:t> (</a:t>
          </a:r>
          <a:r>
            <a:rPr lang="en-US" dirty="0">
              <a:latin typeface="Calibri"/>
            </a:rPr>
            <a:t>X</a:t>
          </a:r>
          <a:r>
            <a:rPr lang="en-US" dirty="0"/>
            <a:t> </a:t>
          </a:r>
          <a:r>
            <a:rPr lang="en-US" dirty="0">
              <a:latin typeface="Calibri"/>
            </a:rPr>
            <a:t>avec</a:t>
          </a:r>
          <a:r>
            <a:rPr lang="en-US" dirty="0"/>
            <a:t> Elon Musk)</a:t>
          </a:r>
          <a:r>
            <a:rPr lang="en-US" dirty="0">
              <a:latin typeface="Calibri"/>
            </a:rPr>
            <a:t> : moins de modération</a:t>
          </a:r>
          <a:endParaRPr lang="en-US" dirty="0"/>
        </a:p>
      </dgm:t>
    </dgm:pt>
    <dgm:pt modelId="{05C755FD-8F9E-48B8-9FFF-C2CA79529FC4}" type="parTrans" cxnId="{2C923B3E-C1E4-49FA-A906-E6DE82D5B348}">
      <dgm:prSet/>
      <dgm:spPr/>
      <dgm:t>
        <a:bodyPr/>
        <a:lstStyle/>
        <a:p>
          <a:endParaRPr lang="en-US"/>
        </a:p>
      </dgm:t>
    </dgm:pt>
    <dgm:pt modelId="{967EE93F-178C-43D9-98DE-7B876BF05102}" type="sibTrans" cxnId="{2C923B3E-C1E4-49FA-A906-E6DE82D5B348}">
      <dgm:prSet/>
      <dgm:spPr/>
      <dgm:t>
        <a:bodyPr/>
        <a:lstStyle/>
        <a:p>
          <a:endParaRPr lang="en-US"/>
        </a:p>
      </dgm:t>
    </dgm:pt>
    <dgm:pt modelId="{33F8A77F-B409-470A-8194-BC9D8068C2F9}">
      <dgm:prSet/>
      <dgm:spPr/>
      <dgm:t>
        <a:bodyPr/>
        <a:lstStyle/>
        <a:p>
          <a:r>
            <a:rPr lang="en-US" dirty="0" err="1"/>
            <a:t>Moins</a:t>
          </a:r>
          <a:r>
            <a:rPr lang="en-US" dirty="0"/>
            <a:t> de </a:t>
          </a:r>
          <a:r>
            <a:rPr lang="en-US" dirty="0" err="1"/>
            <a:t>portée</a:t>
          </a:r>
          <a:r>
            <a:rPr lang="en-US" dirty="0"/>
            <a:t>, plus de trolls</a:t>
          </a:r>
        </a:p>
      </dgm:t>
    </dgm:pt>
    <dgm:pt modelId="{4C719B80-E061-4F91-A8D4-6A8B89ED3E77}" type="parTrans" cxnId="{A7DF6B31-FC5E-4C11-A948-4DFD1FEF6FDF}">
      <dgm:prSet/>
      <dgm:spPr/>
      <dgm:t>
        <a:bodyPr/>
        <a:lstStyle/>
        <a:p>
          <a:endParaRPr lang="en-US"/>
        </a:p>
      </dgm:t>
    </dgm:pt>
    <dgm:pt modelId="{77619F94-87F9-49E5-9258-B928DDF3A445}" type="sibTrans" cxnId="{A7DF6B31-FC5E-4C11-A948-4DFD1FEF6FDF}">
      <dgm:prSet/>
      <dgm:spPr/>
      <dgm:t>
        <a:bodyPr/>
        <a:lstStyle/>
        <a:p>
          <a:endParaRPr lang="en-US"/>
        </a:p>
      </dgm:t>
    </dgm:pt>
    <dgm:pt modelId="{EB7CAFF2-45E4-4A1C-986C-63C67D4C587D}" type="pres">
      <dgm:prSet presAssocID="{77EF948D-44B7-435A-8570-3B9FF4B4B565}" presName="outerComposite" presStyleCnt="0">
        <dgm:presLayoutVars>
          <dgm:chMax val="5"/>
          <dgm:dir/>
          <dgm:resizeHandles val="exact"/>
        </dgm:presLayoutVars>
      </dgm:prSet>
      <dgm:spPr/>
    </dgm:pt>
    <dgm:pt modelId="{4B27BD0D-A6F0-4197-985A-02487CD08911}" type="pres">
      <dgm:prSet presAssocID="{77EF948D-44B7-435A-8570-3B9FF4B4B565}" presName="dummyMaxCanvas" presStyleCnt="0">
        <dgm:presLayoutVars/>
      </dgm:prSet>
      <dgm:spPr/>
    </dgm:pt>
    <dgm:pt modelId="{95CF3768-0C53-48A2-A83B-4003B053910E}" type="pres">
      <dgm:prSet presAssocID="{77EF948D-44B7-435A-8570-3B9FF4B4B565}" presName="ThreeNodes_1" presStyleLbl="node1" presStyleIdx="0" presStyleCnt="3">
        <dgm:presLayoutVars>
          <dgm:bulletEnabled val="1"/>
        </dgm:presLayoutVars>
      </dgm:prSet>
      <dgm:spPr/>
    </dgm:pt>
    <dgm:pt modelId="{CB5E24EF-50B0-43AE-BB69-EF032F565CC1}" type="pres">
      <dgm:prSet presAssocID="{77EF948D-44B7-435A-8570-3B9FF4B4B565}" presName="ThreeNodes_2" presStyleLbl="node1" presStyleIdx="1" presStyleCnt="3">
        <dgm:presLayoutVars>
          <dgm:bulletEnabled val="1"/>
        </dgm:presLayoutVars>
      </dgm:prSet>
      <dgm:spPr/>
    </dgm:pt>
    <dgm:pt modelId="{E8696FD7-E340-4FE8-8DD7-CAB86B8C0A7A}" type="pres">
      <dgm:prSet presAssocID="{77EF948D-44B7-435A-8570-3B9FF4B4B565}" presName="ThreeNodes_3" presStyleLbl="node1" presStyleIdx="2" presStyleCnt="3">
        <dgm:presLayoutVars>
          <dgm:bulletEnabled val="1"/>
        </dgm:presLayoutVars>
      </dgm:prSet>
      <dgm:spPr/>
    </dgm:pt>
    <dgm:pt modelId="{F80FEA83-900B-451B-A1A7-DCEF850B4963}" type="pres">
      <dgm:prSet presAssocID="{77EF948D-44B7-435A-8570-3B9FF4B4B565}" presName="ThreeConn_1-2" presStyleLbl="fgAccFollowNode1" presStyleIdx="0" presStyleCnt="2">
        <dgm:presLayoutVars>
          <dgm:bulletEnabled val="1"/>
        </dgm:presLayoutVars>
      </dgm:prSet>
      <dgm:spPr/>
    </dgm:pt>
    <dgm:pt modelId="{7E2E4434-60DE-4C91-AB2B-570ADCFAA247}" type="pres">
      <dgm:prSet presAssocID="{77EF948D-44B7-435A-8570-3B9FF4B4B565}" presName="ThreeConn_2-3" presStyleLbl="fgAccFollowNode1" presStyleIdx="1" presStyleCnt="2">
        <dgm:presLayoutVars>
          <dgm:bulletEnabled val="1"/>
        </dgm:presLayoutVars>
      </dgm:prSet>
      <dgm:spPr/>
    </dgm:pt>
    <dgm:pt modelId="{0EDCD336-6E12-4F5D-9284-872B145CECB8}" type="pres">
      <dgm:prSet presAssocID="{77EF948D-44B7-435A-8570-3B9FF4B4B565}" presName="ThreeNodes_1_text" presStyleLbl="node1" presStyleIdx="2" presStyleCnt="3">
        <dgm:presLayoutVars>
          <dgm:bulletEnabled val="1"/>
        </dgm:presLayoutVars>
      </dgm:prSet>
      <dgm:spPr/>
    </dgm:pt>
    <dgm:pt modelId="{2FF41435-55B7-4507-A184-6811661AAC83}" type="pres">
      <dgm:prSet presAssocID="{77EF948D-44B7-435A-8570-3B9FF4B4B565}" presName="ThreeNodes_2_text" presStyleLbl="node1" presStyleIdx="2" presStyleCnt="3">
        <dgm:presLayoutVars>
          <dgm:bulletEnabled val="1"/>
        </dgm:presLayoutVars>
      </dgm:prSet>
      <dgm:spPr/>
    </dgm:pt>
    <dgm:pt modelId="{BDB68086-F471-4EAF-9A4E-F0A3B1068925}" type="pres">
      <dgm:prSet presAssocID="{77EF948D-44B7-435A-8570-3B9FF4B4B56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2DB2020-1BC9-41C7-9414-91F813A8E5A4}" type="presOf" srcId="{7FC01CA7-8BB2-4CCF-89E1-01EEAFA71D83}" destId="{95CF3768-0C53-48A2-A83B-4003B053910E}" srcOrd="0" destOrd="0" presId="urn:microsoft.com/office/officeart/2005/8/layout/vProcess5"/>
    <dgm:cxn modelId="{94793820-0384-415D-B1CA-17BAAD6DE074}" type="presOf" srcId="{77EF948D-44B7-435A-8570-3B9FF4B4B565}" destId="{EB7CAFF2-45E4-4A1C-986C-63C67D4C587D}" srcOrd="0" destOrd="0" presId="urn:microsoft.com/office/officeart/2005/8/layout/vProcess5"/>
    <dgm:cxn modelId="{6DD48329-3C0D-43EE-BD33-E9C7D3477F84}" type="presOf" srcId="{7FC01CA7-8BB2-4CCF-89E1-01EEAFA71D83}" destId="{0EDCD336-6E12-4F5D-9284-872B145CECB8}" srcOrd="1" destOrd="0" presId="urn:microsoft.com/office/officeart/2005/8/layout/vProcess5"/>
    <dgm:cxn modelId="{A7DF6B31-FC5E-4C11-A948-4DFD1FEF6FDF}" srcId="{77EF948D-44B7-435A-8570-3B9FF4B4B565}" destId="{33F8A77F-B409-470A-8194-BC9D8068C2F9}" srcOrd="2" destOrd="0" parTransId="{4C719B80-E061-4F91-A8D4-6A8B89ED3E77}" sibTransId="{77619F94-87F9-49E5-9258-B928DDF3A445}"/>
    <dgm:cxn modelId="{2C923B3E-C1E4-49FA-A906-E6DE82D5B348}" srcId="{77EF948D-44B7-435A-8570-3B9FF4B4B565}" destId="{FAAA1191-2C75-4DF8-89AE-9A4070A8B8A5}" srcOrd="1" destOrd="0" parTransId="{05C755FD-8F9E-48B8-9FFF-C2CA79529FC4}" sibTransId="{967EE93F-178C-43D9-98DE-7B876BF05102}"/>
    <dgm:cxn modelId="{43FA5174-ACE2-4D4F-AC30-3F4B756BA2D4}" srcId="{77EF948D-44B7-435A-8570-3B9FF4B4B565}" destId="{7FC01CA7-8BB2-4CCF-89E1-01EEAFA71D83}" srcOrd="0" destOrd="0" parTransId="{C4E6EC23-699B-46EC-96D8-3A8830965E7C}" sibTransId="{1296656D-5C32-4F89-A5DB-C6B3C369166A}"/>
    <dgm:cxn modelId="{1BD1B484-82E1-47A4-A34E-37E4B3D92E99}" type="presOf" srcId="{FAAA1191-2C75-4DF8-89AE-9A4070A8B8A5}" destId="{2FF41435-55B7-4507-A184-6811661AAC83}" srcOrd="1" destOrd="0" presId="urn:microsoft.com/office/officeart/2005/8/layout/vProcess5"/>
    <dgm:cxn modelId="{C882C987-A75A-416B-9E99-D058002E7023}" type="presOf" srcId="{33F8A77F-B409-470A-8194-BC9D8068C2F9}" destId="{BDB68086-F471-4EAF-9A4E-F0A3B1068925}" srcOrd="1" destOrd="0" presId="urn:microsoft.com/office/officeart/2005/8/layout/vProcess5"/>
    <dgm:cxn modelId="{0CF67EA2-5A6B-451A-8343-5693A065FC97}" type="presOf" srcId="{967EE93F-178C-43D9-98DE-7B876BF05102}" destId="{7E2E4434-60DE-4C91-AB2B-570ADCFAA247}" srcOrd="0" destOrd="0" presId="urn:microsoft.com/office/officeart/2005/8/layout/vProcess5"/>
    <dgm:cxn modelId="{D8D334A6-6535-4D5B-9F7E-B8A2684388CA}" type="presOf" srcId="{33F8A77F-B409-470A-8194-BC9D8068C2F9}" destId="{E8696FD7-E340-4FE8-8DD7-CAB86B8C0A7A}" srcOrd="0" destOrd="0" presId="urn:microsoft.com/office/officeart/2005/8/layout/vProcess5"/>
    <dgm:cxn modelId="{463E94AF-4EF1-49E2-B531-1F63B8175BB4}" type="presOf" srcId="{FAAA1191-2C75-4DF8-89AE-9A4070A8B8A5}" destId="{CB5E24EF-50B0-43AE-BB69-EF032F565CC1}" srcOrd="0" destOrd="0" presId="urn:microsoft.com/office/officeart/2005/8/layout/vProcess5"/>
    <dgm:cxn modelId="{142D1FBB-7701-4430-9D0D-D38E26B4C73B}" type="presOf" srcId="{1296656D-5C32-4F89-A5DB-C6B3C369166A}" destId="{F80FEA83-900B-451B-A1A7-DCEF850B4963}" srcOrd="0" destOrd="0" presId="urn:microsoft.com/office/officeart/2005/8/layout/vProcess5"/>
    <dgm:cxn modelId="{7C8B9E54-1848-48C6-AEE2-117F1E2C4A42}" type="presParOf" srcId="{EB7CAFF2-45E4-4A1C-986C-63C67D4C587D}" destId="{4B27BD0D-A6F0-4197-985A-02487CD08911}" srcOrd="0" destOrd="0" presId="urn:microsoft.com/office/officeart/2005/8/layout/vProcess5"/>
    <dgm:cxn modelId="{6ACB50B1-6916-4B49-BB12-AFA10C1C68D8}" type="presParOf" srcId="{EB7CAFF2-45E4-4A1C-986C-63C67D4C587D}" destId="{95CF3768-0C53-48A2-A83B-4003B053910E}" srcOrd="1" destOrd="0" presId="urn:microsoft.com/office/officeart/2005/8/layout/vProcess5"/>
    <dgm:cxn modelId="{1B95136B-C9AD-4ECC-96F6-42EFF5692727}" type="presParOf" srcId="{EB7CAFF2-45E4-4A1C-986C-63C67D4C587D}" destId="{CB5E24EF-50B0-43AE-BB69-EF032F565CC1}" srcOrd="2" destOrd="0" presId="urn:microsoft.com/office/officeart/2005/8/layout/vProcess5"/>
    <dgm:cxn modelId="{6946EF32-61AA-4CB2-B029-36C8A5892B64}" type="presParOf" srcId="{EB7CAFF2-45E4-4A1C-986C-63C67D4C587D}" destId="{E8696FD7-E340-4FE8-8DD7-CAB86B8C0A7A}" srcOrd="3" destOrd="0" presId="urn:microsoft.com/office/officeart/2005/8/layout/vProcess5"/>
    <dgm:cxn modelId="{AE76B85B-3259-4148-A36A-766DFB8AA7DC}" type="presParOf" srcId="{EB7CAFF2-45E4-4A1C-986C-63C67D4C587D}" destId="{F80FEA83-900B-451B-A1A7-DCEF850B4963}" srcOrd="4" destOrd="0" presId="urn:microsoft.com/office/officeart/2005/8/layout/vProcess5"/>
    <dgm:cxn modelId="{ECFAB899-4095-4F98-B4DA-E0C04D53092F}" type="presParOf" srcId="{EB7CAFF2-45E4-4A1C-986C-63C67D4C587D}" destId="{7E2E4434-60DE-4C91-AB2B-570ADCFAA247}" srcOrd="5" destOrd="0" presId="urn:microsoft.com/office/officeart/2005/8/layout/vProcess5"/>
    <dgm:cxn modelId="{F70F550F-B9C3-4BCC-ABA7-8B92A5AA5DF6}" type="presParOf" srcId="{EB7CAFF2-45E4-4A1C-986C-63C67D4C587D}" destId="{0EDCD336-6E12-4F5D-9284-872B145CECB8}" srcOrd="6" destOrd="0" presId="urn:microsoft.com/office/officeart/2005/8/layout/vProcess5"/>
    <dgm:cxn modelId="{73C18418-C3BD-40E0-8586-76AEADAF57CC}" type="presParOf" srcId="{EB7CAFF2-45E4-4A1C-986C-63C67D4C587D}" destId="{2FF41435-55B7-4507-A184-6811661AAC83}" srcOrd="7" destOrd="0" presId="urn:microsoft.com/office/officeart/2005/8/layout/vProcess5"/>
    <dgm:cxn modelId="{0ED1B2A7-4E83-453B-BA57-855863FD66E7}" type="presParOf" srcId="{EB7CAFF2-45E4-4A1C-986C-63C67D4C587D}" destId="{BDB68086-F471-4EAF-9A4E-F0A3B10689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C194C-68CD-4B58-9427-D8840539FA56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99BF489-A141-418F-AA7A-776E80F107B3}">
      <dgm:prSet/>
      <dgm:spPr/>
      <dgm:t>
        <a:bodyPr/>
        <a:lstStyle/>
        <a:p>
          <a:pPr rtl="0"/>
          <a:r>
            <a:rPr lang="en-US" dirty="0" err="1"/>
            <a:t>Désinformation</a:t>
          </a:r>
          <a:r>
            <a:rPr lang="en-US" dirty="0"/>
            <a:t> (</a:t>
          </a:r>
          <a:r>
            <a:rPr lang="en-US" dirty="0" err="1"/>
            <a:t>climat</a:t>
          </a:r>
          <a:r>
            <a:rPr lang="en-US" dirty="0"/>
            <a:t>, </a:t>
          </a:r>
          <a:r>
            <a:rPr lang="en-US" dirty="0">
              <a:latin typeface="Calibri"/>
            </a:rPr>
            <a:t>vaccination, COVID-19, ...)</a:t>
          </a:r>
          <a:endParaRPr lang="en-US" dirty="0"/>
        </a:p>
      </dgm:t>
    </dgm:pt>
    <dgm:pt modelId="{61644864-7AFC-4C50-B2EA-9A3446032C03}" type="parTrans" cxnId="{E57520AD-CBAC-4FA2-950F-023D55CFA753}">
      <dgm:prSet/>
      <dgm:spPr/>
      <dgm:t>
        <a:bodyPr/>
        <a:lstStyle/>
        <a:p>
          <a:endParaRPr lang="en-US"/>
        </a:p>
      </dgm:t>
    </dgm:pt>
    <dgm:pt modelId="{345CA322-89AD-4E5E-81BD-D1115E775566}" type="sibTrans" cxnId="{E57520AD-CBAC-4FA2-950F-023D55CFA753}">
      <dgm:prSet/>
      <dgm:spPr/>
      <dgm:t>
        <a:bodyPr/>
        <a:lstStyle/>
        <a:p>
          <a:endParaRPr lang="en-US"/>
        </a:p>
      </dgm:t>
    </dgm:pt>
    <dgm:pt modelId="{5AFD3AA7-F927-496F-872D-941B35D4604A}">
      <dgm:prSet/>
      <dgm:spPr/>
      <dgm:t>
        <a:bodyPr/>
        <a:lstStyle/>
        <a:p>
          <a:r>
            <a:rPr lang="en-US" dirty="0" err="1"/>
            <a:t>Sexisme</a:t>
          </a:r>
          <a:r>
            <a:rPr lang="en-US" dirty="0"/>
            <a:t>, </a:t>
          </a:r>
          <a:r>
            <a:rPr lang="en-US" dirty="0" err="1"/>
            <a:t>racisme</a:t>
          </a:r>
          <a:r>
            <a:rPr lang="en-US" dirty="0"/>
            <a:t>, </a:t>
          </a:r>
          <a:r>
            <a:rPr lang="en-US" dirty="0" err="1"/>
            <a:t>homophobie</a:t>
          </a:r>
          <a:endParaRPr lang="en-US" dirty="0"/>
        </a:p>
      </dgm:t>
    </dgm:pt>
    <dgm:pt modelId="{ED9D547B-2A5E-4975-9B2C-27846B1877ED}" type="parTrans" cxnId="{AB5FA783-9DC0-44FD-AA44-A513442B0A97}">
      <dgm:prSet/>
      <dgm:spPr/>
      <dgm:t>
        <a:bodyPr/>
        <a:lstStyle/>
        <a:p>
          <a:endParaRPr lang="en-US"/>
        </a:p>
      </dgm:t>
    </dgm:pt>
    <dgm:pt modelId="{62AD6EE3-F844-458F-80BB-C22494E24744}" type="sibTrans" cxnId="{AB5FA783-9DC0-44FD-AA44-A513442B0A97}">
      <dgm:prSet/>
      <dgm:spPr/>
      <dgm:t>
        <a:bodyPr/>
        <a:lstStyle/>
        <a:p>
          <a:endParaRPr lang="en-US"/>
        </a:p>
      </dgm:t>
    </dgm:pt>
    <dgm:pt modelId="{F8357AEA-6791-41A6-99F4-3671AB93F862}">
      <dgm:prSet/>
      <dgm:spPr/>
      <dgm:t>
        <a:bodyPr/>
        <a:lstStyle/>
        <a:p>
          <a:r>
            <a:rPr lang="en-US" dirty="0" err="1"/>
            <a:t>Complotisme</a:t>
          </a:r>
          <a:endParaRPr lang="en-US" dirty="0"/>
        </a:p>
      </dgm:t>
    </dgm:pt>
    <dgm:pt modelId="{753394BE-746F-400E-BF27-EB4ABA168661}" type="parTrans" cxnId="{37ED8593-20F1-4C78-971C-FA371E327F24}">
      <dgm:prSet/>
      <dgm:spPr/>
      <dgm:t>
        <a:bodyPr/>
        <a:lstStyle/>
        <a:p>
          <a:endParaRPr lang="en-US"/>
        </a:p>
      </dgm:t>
    </dgm:pt>
    <dgm:pt modelId="{9E16AD3F-4781-4420-8209-85E412CA4564}" type="sibTrans" cxnId="{37ED8593-20F1-4C78-971C-FA371E327F24}">
      <dgm:prSet/>
      <dgm:spPr/>
      <dgm:t>
        <a:bodyPr/>
        <a:lstStyle/>
        <a:p>
          <a:endParaRPr lang="en-US"/>
        </a:p>
      </dgm:t>
    </dgm:pt>
    <dgm:pt modelId="{E6BDBB63-19A7-4653-8E9C-2C5E936A2AA5}">
      <dgm:prSet/>
      <dgm:spPr/>
      <dgm:t>
        <a:bodyPr/>
        <a:lstStyle/>
        <a:p>
          <a:r>
            <a:rPr lang="en-US" dirty="0" err="1"/>
            <a:t>Harcèlement</a:t>
          </a:r>
          <a:r>
            <a:rPr lang="en-US" dirty="0"/>
            <a:t> </a:t>
          </a:r>
          <a:r>
            <a:rPr lang="en-US" dirty="0" err="1"/>
            <a:t>performatif</a:t>
          </a:r>
          <a:endParaRPr lang="en-US" dirty="0"/>
        </a:p>
      </dgm:t>
    </dgm:pt>
    <dgm:pt modelId="{5F487768-044E-44DF-B425-BA46A46918DC}" type="parTrans" cxnId="{8439DC3B-E908-4B70-8B54-E00B8B225DEF}">
      <dgm:prSet/>
      <dgm:spPr/>
      <dgm:t>
        <a:bodyPr/>
        <a:lstStyle/>
        <a:p>
          <a:endParaRPr lang="en-US"/>
        </a:p>
      </dgm:t>
    </dgm:pt>
    <dgm:pt modelId="{BF565DC8-E9F5-4EA6-9812-BEAF71B1BBBC}" type="sibTrans" cxnId="{8439DC3B-E908-4B70-8B54-E00B8B225DEF}">
      <dgm:prSet/>
      <dgm:spPr/>
      <dgm:t>
        <a:bodyPr/>
        <a:lstStyle/>
        <a:p>
          <a:endParaRPr lang="en-US"/>
        </a:p>
      </dgm:t>
    </dgm:pt>
    <dgm:pt modelId="{B005F02C-69FD-4C82-AAEB-303F4856AE35}" type="pres">
      <dgm:prSet presAssocID="{986C194C-68CD-4B58-9427-D8840539FA56}" presName="matrix" presStyleCnt="0">
        <dgm:presLayoutVars>
          <dgm:chMax val="1"/>
          <dgm:dir/>
          <dgm:resizeHandles val="exact"/>
        </dgm:presLayoutVars>
      </dgm:prSet>
      <dgm:spPr/>
    </dgm:pt>
    <dgm:pt modelId="{179CA2E3-93E8-49CE-8ECC-B041E520A93D}" type="pres">
      <dgm:prSet presAssocID="{986C194C-68CD-4B58-9427-D8840539FA56}" presName="diamond" presStyleLbl="bgShp" presStyleIdx="0" presStyleCnt="1"/>
      <dgm:spPr/>
    </dgm:pt>
    <dgm:pt modelId="{ECF37906-4828-4C96-B0B3-D572526D33B4}" type="pres">
      <dgm:prSet presAssocID="{986C194C-68CD-4B58-9427-D8840539FA5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7DCE4C-C8B7-48AA-9395-423CC93252FF}" type="pres">
      <dgm:prSet presAssocID="{986C194C-68CD-4B58-9427-D8840539FA5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B04628-8218-4681-A3C8-A4D342FDF65D}" type="pres">
      <dgm:prSet presAssocID="{986C194C-68CD-4B58-9427-D8840539FA5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C02C4DD-5F34-4F43-9FBA-CF41832650F9}" type="pres">
      <dgm:prSet presAssocID="{986C194C-68CD-4B58-9427-D8840539FA5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1C42E14-C4AA-4F90-84A3-63343A754A33}" type="presOf" srcId="{F8357AEA-6791-41A6-99F4-3671AB93F862}" destId="{88B04628-8218-4681-A3C8-A4D342FDF65D}" srcOrd="0" destOrd="0" presId="urn:microsoft.com/office/officeart/2005/8/layout/matrix3"/>
    <dgm:cxn modelId="{8439DC3B-E908-4B70-8B54-E00B8B225DEF}" srcId="{986C194C-68CD-4B58-9427-D8840539FA56}" destId="{E6BDBB63-19A7-4653-8E9C-2C5E936A2AA5}" srcOrd="3" destOrd="0" parTransId="{5F487768-044E-44DF-B425-BA46A46918DC}" sibTransId="{BF565DC8-E9F5-4EA6-9812-BEAF71B1BBBC}"/>
    <dgm:cxn modelId="{59984769-94C3-4B5A-B2CF-30575B4C489C}" type="presOf" srcId="{986C194C-68CD-4B58-9427-D8840539FA56}" destId="{B005F02C-69FD-4C82-AAEB-303F4856AE35}" srcOrd="0" destOrd="0" presId="urn:microsoft.com/office/officeart/2005/8/layout/matrix3"/>
    <dgm:cxn modelId="{86D2A974-E262-48D4-8874-67B31E62CA40}" type="presOf" srcId="{5AFD3AA7-F927-496F-872D-941B35D4604A}" destId="{D67DCE4C-C8B7-48AA-9395-423CC93252FF}" srcOrd="0" destOrd="0" presId="urn:microsoft.com/office/officeart/2005/8/layout/matrix3"/>
    <dgm:cxn modelId="{AB5FA783-9DC0-44FD-AA44-A513442B0A97}" srcId="{986C194C-68CD-4B58-9427-D8840539FA56}" destId="{5AFD3AA7-F927-496F-872D-941B35D4604A}" srcOrd="1" destOrd="0" parTransId="{ED9D547B-2A5E-4975-9B2C-27846B1877ED}" sibTransId="{62AD6EE3-F844-458F-80BB-C22494E24744}"/>
    <dgm:cxn modelId="{9E58B28D-1603-4250-AAAD-BCCAC58C8D96}" type="presOf" srcId="{A99BF489-A141-418F-AA7A-776E80F107B3}" destId="{ECF37906-4828-4C96-B0B3-D572526D33B4}" srcOrd="0" destOrd="0" presId="urn:microsoft.com/office/officeart/2005/8/layout/matrix3"/>
    <dgm:cxn modelId="{37ED8593-20F1-4C78-971C-FA371E327F24}" srcId="{986C194C-68CD-4B58-9427-D8840539FA56}" destId="{F8357AEA-6791-41A6-99F4-3671AB93F862}" srcOrd="2" destOrd="0" parTransId="{753394BE-746F-400E-BF27-EB4ABA168661}" sibTransId="{9E16AD3F-4781-4420-8209-85E412CA4564}"/>
    <dgm:cxn modelId="{E57520AD-CBAC-4FA2-950F-023D55CFA753}" srcId="{986C194C-68CD-4B58-9427-D8840539FA56}" destId="{A99BF489-A141-418F-AA7A-776E80F107B3}" srcOrd="0" destOrd="0" parTransId="{61644864-7AFC-4C50-B2EA-9A3446032C03}" sibTransId="{345CA322-89AD-4E5E-81BD-D1115E775566}"/>
    <dgm:cxn modelId="{D7F713E6-B6AC-409F-89C2-8A302EF1708F}" type="presOf" srcId="{E6BDBB63-19A7-4653-8E9C-2C5E936A2AA5}" destId="{3C02C4DD-5F34-4F43-9FBA-CF41832650F9}" srcOrd="0" destOrd="0" presId="urn:microsoft.com/office/officeart/2005/8/layout/matrix3"/>
    <dgm:cxn modelId="{9B78D522-46D4-4461-A879-11A7447211AF}" type="presParOf" srcId="{B005F02C-69FD-4C82-AAEB-303F4856AE35}" destId="{179CA2E3-93E8-49CE-8ECC-B041E520A93D}" srcOrd="0" destOrd="0" presId="urn:microsoft.com/office/officeart/2005/8/layout/matrix3"/>
    <dgm:cxn modelId="{119B2AFB-7F12-44C2-9413-61C56CFB8115}" type="presParOf" srcId="{B005F02C-69FD-4C82-AAEB-303F4856AE35}" destId="{ECF37906-4828-4C96-B0B3-D572526D33B4}" srcOrd="1" destOrd="0" presId="urn:microsoft.com/office/officeart/2005/8/layout/matrix3"/>
    <dgm:cxn modelId="{B2EF2E92-D0FB-4A8C-9711-BB2E0114E06F}" type="presParOf" srcId="{B005F02C-69FD-4C82-AAEB-303F4856AE35}" destId="{D67DCE4C-C8B7-48AA-9395-423CC93252FF}" srcOrd="2" destOrd="0" presId="urn:microsoft.com/office/officeart/2005/8/layout/matrix3"/>
    <dgm:cxn modelId="{9E65DCA3-5C40-49D8-829A-7D3C645E4FFC}" type="presParOf" srcId="{B005F02C-69FD-4C82-AAEB-303F4856AE35}" destId="{88B04628-8218-4681-A3C8-A4D342FDF65D}" srcOrd="3" destOrd="0" presId="urn:microsoft.com/office/officeart/2005/8/layout/matrix3"/>
    <dgm:cxn modelId="{385AE92E-46AA-43FA-AFD6-D7456914BD91}" type="presParOf" srcId="{B005F02C-69FD-4C82-AAEB-303F4856AE35}" destId="{3C02C4DD-5F34-4F43-9FBA-CF41832650F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A9624-4CDF-438E-9DA8-8CF73ECF478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3979419-A605-4E2A-9BC7-1B7B3C83E19B}">
      <dgm:prSet/>
      <dgm:spPr/>
      <dgm:t>
        <a:bodyPr/>
        <a:lstStyle/>
        <a:p>
          <a:r>
            <a:rPr lang="en-US" dirty="0" err="1"/>
            <a:t>Insultes</a:t>
          </a:r>
          <a:r>
            <a:rPr lang="en-US" dirty="0"/>
            <a:t>, menaces, </a:t>
          </a:r>
          <a:r>
            <a:rPr lang="en-US" dirty="0" err="1"/>
            <a:t>diffamation</a:t>
          </a:r>
          <a:endParaRPr lang="en-US" dirty="0"/>
        </a:p>
      </dgm:t>
    </dgm:pt>
    <dgm:pt modelId="{B74EA4F5-9E03-4CC7-9C5D-E849B529A109}" type="parTrans" cxnId="{A74177A7-A797-4ADA-B0BC-8FDDCF9838A7}">
      <dgm:prSet/>
      <dgm:spPr/>
      <dgm:t>
        <a:bodyPr/>
        <a:lstStyle/>
        <a:p>
          <a:endParaRPr lang="en-US"/>
        </a:p>
      </dgm:t>
    </dgm:pt>
    <dgm:pt modelId="{E5E74B42-1D07-4527-A82B-859CB2CF4D4A}" type="sibTrans" cxnId="{A74177A7-A797-4ADA-B0BC-8FDDCF9838A7}">
      <dgm:prSet/>
      <dgm:spPr/>
      <dgm:t>
        <a:bodyPr/>
        <a:lstStyle/>
        <a:p>
          <a:endParaRPr lang="en-US"/>
        </a:p>
      </dgm:t>
    </dgm:pt>
    <dgm:pt modelId="{785C11E7-BEC9-48EA-8F26-202E4011AC1E}">
      <dgm:prSet/>
      <dgm:spPr/>
      <dgm:t>
        <a:bodyPr/>
        <a:lstStyle/>
        <a:p>
          <a:r>
            <a:rPr lang="en-US" dirty="0"/>
            <a:t>Doxing, </a:t>
          </a:r>
          <a:r>
            <a:rPr lang="en-US" dirty="0" err="1"/>
            <a:t>vidéos</a:t>
          </a:r>
          <a:r>
            <a:rPr lang="en-US" dirty="0"/>
            <a:t> </a:t>
          </a:r>
          <a:r>
            <a:rPr lang="en-US" dirty="0" err="1"/>
            <a:t>déformantes</a:t>
          </a:r>
          <a:endParaRPr lang="en-US" dirty="0"/>
        </a:p>
      </dgm:t>
    </dgm:pt>
    <dgm:pt modelId="{81665A44-314C-4EB6-80D3-3AF46A318393}" type="parTrans" cxnId="{F5DB21DC-2FF9-469D-AFEB-F7161B63CC4C}">
      <dgm:prSet/>
      <dgm:spPr/>
      <dgm:t>
        <a:bodyPr/>
        <a:lstStyle/>
        <a:p>
          <a:endParaRPr lang="en-US"/>
        </a:p>
      </dgm:t>
    </dgm:pt>
    <dgm:pt modelId="{09AB7CA9-5793-4A34-B191-512D406B948A}" type="sibTrans" cxnId="{F5DB21DC-2FF9-469D-AFEB-F7161B63CC4C}">
      <dgm:prSet/>
      <dgm:spPr/>
      <dgm:t>
        <a:bodyPr/>
        <a:lstStyle/>
        <a:p>
          <a:endParaRPr lang="en-US"/>
        </a:p>
      </dgm:t>
    </dgm:pt>
    <dgm:pt modelId="{7D9D0682-85D2-4314-806A-EACB710D1E47}">
      <dgm:prSet/>
      <dgm:spPr/>
      <dgm:t>
        <a:bodyPr/>
        <a:lstStyle/>
        <a:p>
          <a:r>
            <a:rPr lang="en-US" dirty="0"/>
            <a:t>Bots et </a:t>
          </a:r>
          <a:r>
            <a:rPr lang="en-US" dirty="0" err="1"/>
            <a:t>influenceurs</a:t>
          </a:r>
          <a:endParaRPr lang="en-US" dirty="0"/>
        </a:p>
      </dgm:t>
    </dgm:pt>
    <dgm:pt modelId="{570FD34A-9B88-4D84-82A0-BBD77F1F004A}" type="parTrans" cxnId="{35AA2A5E-2687-4A32-BACC-BE4BFFB1102F}">
      <dgm:prSet/>
      <dgm:spPr/>
      <dgm:t>
        <a:bodyPr/>
        <a:lstStyle/>
        <a:p>
          <a:endParaRPr lang="en-US"/>
        </a:p>
      </dgm:t>
    </dgm:pt>
    <dgm:pt modelId="{CE7B6F62-78D3-443E-B1DD-A23C1E8C839B}" type="sibTrans" cxnId="{35AA2A5E-2687-4A32-BACC-BE4BFFB1102F}">
      <dgm:prSet/>
      <dgm:spPr/>
      <dgm:t>
        <a:bodyPr/>
        <a:lstStyle/>
        <a:p>
          <a:endParaRPr lang="en-US"/>
        </a:p>
      </dgm:t>
    </dgm:pt>
    <dgm:pt modelId="{810496D5-56CD-44EE-85ED-D6867306902D}" type="pres">
      <dgm:prSet presAssocID="{71AA9624-4CDF-438E-9DA8-8CF73ECF478D}" presName="linear" presStyleCnt="0">
        <dgm:presLayoutVars>
          <dgm:animLvl val="lvl"/>
          <dgm:resizeHandles val="exact"/>
        </dgm:presLayoutVars>
      </dgm:prSet>
      <dgm:spPr/>
    </dgm:pt>
    <dgm:pt modelId="{4B9E0D03-50A0-4E28-8311-D24664F923E1}" type="pres">
      <dgm:prSet presAssocID="{03979419-A605-4E2A-9BC7-1B7B3C83E1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1E5927-658B-4058-9383-7043C1513630}" type="pres">
      <dgm:prSet presAssocID="{E5E74B42-1D07-4527-A82B-859CB2CF4D4A}" presName="spacer" presStyleCnt="0"/>
      <dgm:spPr/>
    </dgm:pt>
    <dgm:pt modelId="{405F0D3E-D41A-427F-9F6F-4AB234D1623E}" type="pres">
      <dgm:prSet presAssocID="{785C11E7-BEC9-48EA-8F26-202E4011AC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6E4871-2D17-4F79-AA18-ADDF51096A81}" type="pres">
      <dgm:prSet presAssocID="{09AB7CA9-5793-4A34-B191-512D406B948A}" presName="spacer" presStyleCnt="0"/>
      <dgm:spPr/>
    </dgm:pt>
    <dgm:pt modelId="{244C28B2-86AF-4D47-8E59-3109C0AB6D5B}" type="pres">
      <dgm:prSet presAssocID="{7D9D0682-85D2-4314-806A-EACB710D1E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53001D-1A9D-4073-AD72-B012F7A4D704}" type="presOf" srcId="{785C11E7-BEC9-48EA-8F26-202E4011AC1E}" destId="{405F0D3E-D41A-427F-9F6F-4AB234D1623E}" srcOrd="0" destOrd="0" presId="urn:microsoft.com/office/officeart/2005/8/layout/vList2"/>
    <dgm:cxn modelId="{1BFE5F28-5671-4E02-8D2B-5C9E3DB7B669}" type="presOf" srcId="{03979419-A605-4E2A-9BC7-1B7B3C83E19B}" destId="{4B9E0D03-50A0-4E28-8311-D24664F923E1}" srcOrd="0" destOrd="0" presId="urn:microsoft.com/office/officeart/2005/8/layout/vList2"/>
    <dgm:cxn modelId="{35AA2A5E-2687-4A32-BACC-BE4BFFB1102F}" srcId="{71AA9624-4CDF-438E-9DA8-8CF73ECF478D}" destId="{7D9D0682-85D2-4314-806A-EACB710D1E47}" srcOrd="2" destOrd="0" parTransId="{570FD34A-9B88-4D84-82A0-BBD77F1F004A}" sibTransId="{CE7B6F62-78D3-443E-B1DD-A23C1E8C839B}"/>
    <dgm:cxn modelId="{8DDD6745-4867-4487-A50F-66AC626EB46A}" type="presOf" srcId="{71AA9624-4CDF-438E-9DA8-8CF73ECF478D}" destId="{810496D5-56CD-44EE-85ED-D6867306902D}" srcOrd="0" destOrd="0" presId="urn:microsoft.com/office/officeart/2005/8/layout/vList2"/>
    <dgm:cxn modelId="{184C5B52-C6E4-49EB-B7A7-C027E31ED08A}" type="presOf" srcId="{7D9D0682-85D2-4314-806A-EACB710D1E47}" destId="{244C28B2-86AF-4D47-8E59-3109C0AB6D5B}" srcOrd="0" destOrd="0" presId="urn:microsoft.com/office/officeart/2005/8/layout/vList2"/>
    <dgm:cxn modelId="{A74177A7-A797-4ADA-B0BC-8FDDCF9838A7}" srcId="{71AA9624-4CDF-438E-9DA8-8CF73ECF478D}" destId="{03979419-A605-4E2A-9BC7-1B7B3C83E19B}" srcOrd="0" destOrd="0" parTransId="{B74EA4F5-9E03-4CC7-9C5D-E849B529A109}" sibTransId="{E5E74B42-1D07-4527-A82B-859CB2CF4D4A}"/>
    <dgm:cxn modelId="{F5DB21DC-2FF9-469D-AFEB-F7161B63CC4C}" srcId="{71AA9624-4CDF-438E-9DA8-8CF73ECF478D}" destId="{785C11E7-BEC9-48EA-8F26-202E4011AC1E}" srcOrd="1" destOrd="0" parTransId="{81665A44-314C-4EB6-80D3-3AF46A318393}" sibTransId="{09AB7CA9-5793-4A34-B191-512D406B948A}"/>
    <dgm:cxn modelId="{D0707092-4901-4D15-A614-13CD05A4CF56}" type="presParOf" srcId="{810496D5-56CD-44EE-85ED-D6867306902D}" destId="{4B9E0D03-50A0-4E28-8311-D24664F923E1}" srcOrd="0" destOrd="0" presId="urn:microsoft.com/office/officeart/2005/8/layout/vList2"/>
    <dgm:cxn modelId="{913C4793-EE44-4484-98C5-C4F1935105BA}" type="presParOf" srcId="{810496D5-56CD-44EE-85ED-D6867306902D}" destId="{6E1E5927-658B-4058-9383-7043C1513630}" srcOrd="1" destOrd="0" presId="urn:microsoft.com/office/officeart/2005/8/layout/vList2"/>
    <dgm:cxn modelId="{2CB1EB18-34B8-443B-A468-796D0311C824}" type="presParOf" srcId="{810496D5-56CD-44EE-85ED-D6867306902D}" destId="{405F0D3E-D41A-427F-9F6F-4AB234D1623E}" srcOrd="2" destOrd="0" presId="urn:microsoft.com/office/officeart/2005/8/layout/vList2"/>
    <dgm:cxn modelId="{AAF2DD82-8413-4503-A067-1ADCF3E076A2}" type="presParOf" srcId="{810496D5-56CD-44EE-85ED-D6867306902D}" destId="{6E6E4871-2D17-4F79-AA18-ADDF51096A81}" srcOrd="3" destOrd="0" presId="urn:microsoft.com/office/officeart/2005/8/layout/vList2"/>
    <dgm:cxn modelId="{FB78DB26-4299-439E-B9DD-5E0CC151D5F7}" type="presParOf" srcId="{810496D5-56CD-44EE-85ED-D6867306902D}" destId="{244C28B2-86AF-4D47-8E59-3109C0AB6D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3B83A-A165-4FD6-BFCB-0DA101787694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400B798-A83F-48EA-A368-AA8FA86C6317}">
      <dgm:prSet/>
      <dgm:spPr/>
      <dgm:t>
        <a:bodyPr/>
        <a:lstStyle/>
        <a:p>
          <a:pPr rtl="0"/>
          <a:r>
            <a:rPr lang="en-US" dirty="0"/>
            <a:t>Amplification par </a:t>
          </a:r>
          <a:r>
            <a:rPr lang="en-US" dirty="0">
              <a:latin typeface="Calibri"/>
            </a:rPr>
            <a:t>des influenceurs</a:t>
          </a:r>
          <a:endParaRPr lang="en-US" dirty="0"/>
        </a:p>
      </dgm:t>
    </dgm:pt>
    <dgm:pt modelId="{92746608-37A1-458F-A069-178812AEAFF6}" type="parTrans" cxnId="{23F9F9E8-D51F-4173-BDB8-41A97AC20ADA}">
      <dgm:prSet/>
      <dgm:spPr/>
      <dgm:t>
        <a:bodyPr/>
        <a:lstStyle/>
        <a:p>
          <a:endParaRPr lang="en-US"/>
        </a:p>
      </dgm:t>
    </dgm:pt>
    <dgm:pt modelId="{A7A8A54A-8803-4ABD-B71C-A7D79328AE6F}" type="sibTrans" cxnId="{23F9F9E8-D51F-4173-BDB8-41A97AC20ADA}">
      <dgm:prSet/>
      <dgm:spPr/>
      <dgm:t>
        <a:bodyPr/>
        <a:lstStyle/>
        <a:p>
          <a:endParaRPr lang="en-US"/>
        </a:p>
      </dgm:t>
    </dgm:pt>
    <dgm:pt modelId="{AB586CE3-03C8-4128-85A8-AC2F2E46A2C9}">
      <dgm:prSet/>
      <dgm:spPr/>
      <dgm:t>
        <a:bodyPr/>
        <a:lstStyle/>
        <a:p>
          <a:r>
            <a:rPr lang="en-US" dirty="0" err="1"/>
            <a:t>Armées</a:t>
          </a:r>
          <a:r>
            <a:rPr lang="en-US" dirty="0"/>
            <a:t> de bots</a:t>
          </a:r>
        </a:p>
      </dgm:t>
    </dgm:pt>
    <dgm:pt modelId="{5E2DE6E3-1696-477C-B748-DEE30E0BCE0E}" type="parTrans" cxnId="{31EE88A1-B355-4FE7-AF2F-641272D2E72E}">
      <dgm:prSet/>
      <dgm:spPr/>
      <dgm:t>
        <a:bodyPr/>
        <a:lstStyle/>
        <a:p>
          <a:endParaRPr lang="en-US"/>
        </a:p>
      </dgm:t>
    </dgm:pt>
    <dgm:pt modelId="{F6CD8D82-A17F-439F-A416-547A20510BCE}" type="sibTrans" cxnId="{31EE88A1-B355-4FE7-AF2F-641272D2E72E}">
      <dgm:prSet/>
      <dgm:spPr/>
      <dgm:t>
        <a:bodyPr/>
        <a:lstStyle/>
        <a:p>
          <a:endParaRPr lang="en-US"/>
        </a:p>
      </dgm:t>
    </dgm:pt>
    <dgm:pt modelId="{F6CEC8DA-0C78-4C39-9650-32BD050C61B1}">
      <dgm:prSet/>
      <dgm:spPr/>
      <dgm:t>
        <a:bodyPr/>
        <a:lstStyle/>
        <a:p>
          <a:pPr rtl="0"/>
          <a:r>
            <a:rPr lang="en-US" dirty="0" err="1">
              <a:latin typeface="Calibri"/>
            </a:rPr>
            <a:t>Fermes</a:t>
          </a:r>
          <a:r>
            <a:rPr lang="en-US" dirty="0">
              <a:latin typeface="Calibri"/>
            </a:rPr>
            <a:t> à </a:t>
          </a:r>
          <a:r>
            <a:rPr lang="en-US" dirty="0" err="1">
              <a:latin typeface="Calibri"/>
            </a:rPr>
            <a:t>clics</a:t>
          </a:r>
          <a:endParaRPr lang="en-US" dirty="0"/>
        </a:p>
      </dgm:t>
    </dgm:pt>
    <dgm:pt modelId="{A400F899-198D-4F2B-9AD0-0BE548A11CA6}" type="parTrans" cxnId="{D5CFDBB6-9CAF-44B8-89DB-7A201960023E}">
      <dgm:prSet/>
      <dgm:spPr/>
      <dgm:t>
        <a:bodyPr/>
        <a:lstStyle/>
        <a:p>
          <a:endParaRPr lang="en-US"/>
        </a:p>
      </dgm:t>
    </dgm:pt>
    <dgm:pt modelId="{73A69A03-8B9D-4119-87A9-B56F9C40AD55}" type="sibTrans" cxnId="{D5CFDBB6-9CAF-44B8-89DB-7A201960023E}">
      <dgm:prSet/>
      <dgm:spPr/>
      <dgm:t>
        <a:bodyPr/>
        <a:lstStyle/>
        <a:p>
          <a:endParaRPr lang="en-US"/>
        </a:p>
      </dgm:t>
    </dgm:pt>
    <dgm:pt modelId="{5A594852-24CD-4631-B8F1-63BD3327175C}">
      <dgm:prSet/>
      <dgm:spPr/>
      <dgm:t>
        <a:bodyPr/>
        <a:lstStyle/>
        <a:p>
          <a:r>
            <a:rPr lang="en-US" dirty="0"/>
            <a:t>Propagation </a:t>
          </a:r>
          <a:r>
            <a:rPr lang="en-US" dirty="0" err="1"/>
            <a:t>virale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cascade</a:t>
          </a:r>
        </a:p>
      </dgm:t>
    </dgm:pt>
    <dgm:pt modelId="{A1722E7E-B587-44DD-93B1-78C6184EF75A}" type="parTrans" cxnId="{B705FA2C-9EAE-4C5C-AF73-5174F63134D2}">
      <dgm:prSet/>
      <dgm:spPr/>
      <dgm:t>
        <a:bodyPr/>
        <a:lstStyle/>
        <a:p>
          <a:endParaRPr lang="en-US"/>
        </a:p>
      </dgm:t>
    </dgm:pt>
    <dgm:pt modelId="{83BCD4EE-5DCC-4A80-ABE5-731A7D4C5CB0}" type="sibTrans" cxnId="{B705FA2C-9EAE-4C5C-AF73-5174F63134D2}">
      <dgm:prSet/>
      <dgm:spPr/>
      <dgm:t>
        <a:bodyPr/>
        <a:lstStyle/>
        <a:p>
          <a:endParaRPr lang="en-US"/>
        </a:p>
      </dgm:t>
    </dgm:pt>
    <dgm:pt modelId="{9B925D9B-EA58-4557-AEDE-2CB76871230C}" type="pres">
      <dgm:prSet presAssocID="{E923B83A-A165-4FD6-BFCB-0DA101787694}" presName="matrix" presStyleCnt="0">
        <dgm:presLayoutVars>
          <dgm:chMax val="1"/>
          <dgm:dir/>
          <dgm:resizeHandles val="exact"/>
        </dgm:presLayoutVars>
      </dgm:prSet>
      <dgm:spPr/>
    </dgm:pt>
    <dgm:pt modelId="{DC330475-1505-45A6-A962-0365CF656542}" type="pres">
      <dgm:prSet presAssocID="{E923B83A-A165-4FD6-BFCB-0DA101787694}" presName="diamond" presStyleLbl="bgShp" presStyleIdx="0" presStyleCnt="1"/>
      <dgm:spPr/>
    </dgm:pt>
    <dgm:pt modelId="{5A7A45EA-03B4-4C75-813E-B621EB0F5A92}" type="pres">
      <dgm:prSet presAssocID="{E923B83A-A165-4FD6-BFCB-0DA10178769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1A6027-220F-4ABA-8918-EE0A055760D9}" type="pres">
      <dgm:prSet presAssocID="{E923B83A-A165-4FD6-BFCB-0DA10178769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28D2448-E227-4CBD-A51C-1A2AC04D00C0}" type="pres">
      <dgm:prSet presAssocID="{E923B83A-A165-4FD6-BFCB-0DA10178769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2B4EFA-352A-4E9E-906B-CD89ACD91056}" type="pres">
      <dgm:prSet presAssocID="{E923B83A-A165-4FD6-BFCB-0DA10178769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705FA2C-9EAE-4C5C-AF73-5174F63134D2}" srcId="{E923B83A-A165-4FD6-BFCB-0DA101787694}" destId="{5A594852-24CD-4631-B8F1-63BD3327175C}" srcOrd="3" destOrd="0" parTransId="{A1722E7E-B587-44DD-93B1-78C6184EF75A}" sibTransId="{83BCD4EE-5DCC-4A80-ABE5-731A7D4C5CB0}"/>
    <dgm:cxn modelId="{2E504A4A-028F-4122-B47E-1FF7D14BED27}" type="presOf" srcId="{0400B798-A83F-48EA-A368-AA8FA86C6317}" destId="{5A7A45EA-03B4-4C75-813E-B621EB0F5A92}" srcOrd="0" destOrd="0" presId="urn:microsoft.com/office/officeart/2005/8/layout/matrix3"/>
    <dgm:cxn modelId="{C7841953-E44C-45DF-84FC-1871C34AC4F0}" type="presOf" srcId="{F6CEC8DA-0C78-4C39-9650-32BD050C61B1}" destId="{428D2448-E227-4CBD-A51C-1A2AC04D00C0}" srcOrd="0" destOrd="0" presId="urn:microsoft.com/office/officeart/2005/8/layout/matrix3"/>
    <dgm:cxn modelId="{E5FFEA80-EAA7-42D0-A436-A9263CA7DC55}" type="presOf" srcId="{5A594852-24CD-4631-B8F1-63BD3327175C}" destId="{9C2B4EFA-352A-4E9E-906B-CD89ACD91056}" srcOrd="0" destOrd="0" presId="urn:microsoft.com/office/officeart/2005/8/layout/matrix3"/>
    <dgm:cxn modelId="{31EE88A1-B355-4FE7-AF2F-641272D2E72E}" srcId="{E923B83A-A165-4FD6-BFCB-0DA101787694}" destId="{AB586CE3-03C8-4128-85A8-AC2F2E46A2C9}" srcOrd="1" destOrd="0" parTransId="{5E2DE6E3-1696-477C-B748-DEE30E0BCE0E}" sibTransId="{F6CD8D82-A17F-439F-A416-547A20510BCE}"/>
    <dgm:cxn modelId="{D5CFDBB6-9CAF-44B8-89DB-7A201960023E}" srcId="{E923B83A-A165-4FD6-BFCB-0DA101787694}" destId="{F6CEC8DA-0C78-4C39-9650-32BD050C61B1}" srcOrd="2" destOrd="0" parTransId="{A400F899-198D-4F2B-9AD0-0BE548A11CA6}" sibTransId="{73A69A03-8B9D-4119-87A9-B56F9C40AD55}"/>
    <dgm:cxn modelId="{4C2756CD-A909-4077-A98E-576C0A82F8CA}" type="presOf" srcId="{E923B83A-A165-4FD6-BFCB-0DA101787694}" destId="{9B925D9B-EA58-4557-AEDE-2CB76871230C}" srcOrd="0" destOrd="0" presId="urn:microsoft.com/office/officeart/2005/8/layout/matrix3"/>
    <dgm:cxn modelId="{23F9F9E8-D51F-4173-BDB8-41A97AC20ADA}" srcId="{E923B83A-A165-4FD6-BFCB-0DA101787694}" destId="{0400B798-A83F-48EA-A368-AA8FA86C6317}" srcOrd="0" destOrd="0" parTransId="{92746608-37A1-458F-A069-178812AEAFF6}" sibTransId="{A7A8A54A-8803-4ABD-B71C-A7D79328AE6F}"/>
    <dgm:cxn modelId="{41C828E9-F4F7-4AA8-AA12-355A145364D2}" type="presOf" srcId="{AB586CE3-03C8-4128-85A8-AC2F2E46A2C9}" destId="{9F1A6027-220F-4ABA-8918-EE0A055760D9}" srcOrd="0" destOrd="0" presId="urn:microsoft.com/office/officeart/2005/8/layout/matrix3"/>
    <dgm:cxn modelId="{BD2CBED1-411F-4D21-BB1D-394CB873F22C}" type="presParOf" srcId="{9B925D9B-EA58-4557-AEDE-2CB76871230C}" destId="{DC330475-1505-45A6-A962-0365CF656542}" srcOrd="0" destOrd="0" presId="urn:microsoft.com/office/officeart/2005/8/layout/matrix3"/>
    <dgm:cxn modelId="{9C1F6230-E55F-4DAB-8BB8-2DCCDD445D48}" type="presParOf" srcId="{9B925D9B-EA58-4557-AEDE-2CB76871230C}" destId="{5A7A45EA-03B4-4C75-813E-B621EB0F5A92}" srcOrd="1" destOrd="0" presId="urn:microsoft.com/office/officeart/2005/8/layout/matrix3"/>
    <dgm:cxn modelId="{BEBAC882-7B57-4B1B-B162-1C18BCF35F1D}" type="presParOf" srcId="{9B925D9B-EA58-4557-AEDE-2CB76871230C}" destId="{9F1A6027-220F-4ABA-8918-EE0A055760D9}" srcOrd="2" destOrd="0" presId="urn:microsoft.com/office/officeart/2005/8/layout/matrix3"/>
    <dgm:cxn modelId="{A810FB60-4576-4B0B-A243-9768A68E8685}" type="presParOf" srcId="{9B925D9B-EA58-4557-AEDE-2CB76871230C}" destId="{428D2448-E227-4CBD-A51C-1A2AC04D00C0}" srcOrd="3" destOrd="0" presId="urn:microsoft.com/office/officeart/2005/8/layout/matrix3"/>
    <dgm:cxn modelId="{EC18D5CF-6B12-4FD6-80C5-76AEABCE1D49}" type="presParOf" srcId="{9B925D9B-EA58-4557-AEDE-2CB76871230C}" destId="{9C2B4EFA-352A-4E9E-906B-CD89ACD9105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956D4-5E21-4850-8FE2-8C5821B4226C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AF7F526-2F8A-48F4-985B-363786505333}">
      <dgm:prSet/>
      <dgm:spPr/>
      <dgm:t>
        <a:bodyPr/>
        <a:lstStyle/>
        <a:p>
          <a:r>
            <a:rPr lang="en-US"/>
            <a:t>Psychologique : anxiété, dépression, idées suicidaires</a:t>
          </a:r>
        </a:p>
      </dgm:t>
    </dgm:pt>
    <dgm:pt modelId="{A9FA4665-2D22-4F95-859A-85A6EC375214}" type="parTrans" cxnId="{7463CDFF-0BB4-4CD9-8D5D-B840145B2651}">
      <dgm:prSet/>
      <dgm:spPr/>
      <dgm:t>
        <a:bodyPr/>
        <a:lstStyle/>
        <a:p>
          <a:endParaRPr lang="en-US"/>
        </a:p>
      </dgm:t>
    </dgm:pt>
    <dgm:pt modelId="{6D68EBAB-4043-48A5-A245-5BD05C10533A}" type="sibTrans" cxnId="{7463CDFF-0BB4-4CD9-8D5D-B840145B2651}">
      <dgm:prSet/>
      <dgm:spPr/>
      <dgm:t>
        <a:bodyPr/>
        <a:lstStyle/>
        <a:p>
          <a:endParaRPr lang="en-US"/>
        </a:p>
      </dgm:t>
    </dgm:pt>
    <dgm:pt modelId="{58C1A625-6500-4953-8049-EE05F1C0209C}">
      <dgm:prSet/>
      <dgm:spPr/>
      <dgm:t>
        <a:bodyPr/>
        <a:lstStyle/>
        <a:p>
          <a:r>
            <a:rPr lang="en-US"/>
            <a:t>Professionnel : auto-censure, réputation ruinée</a:t>
          </a:r>
        </a:p>
      </dgm:t>
    </dgm:pt>
    <dgm:pt modelId="{90BC96BB-C224-49B3-8763-9D5B2201F75C}" type="parTrans" cxnId="{72E60D1C-233B-4A67-9684-A9370FF4AC55}">
      <dgm:prSet/>
      <dgm:spPr/>
      <dgm:t>
        <a:bodyPr/>
        <a:lstStyle/>
        <a:p>
          <a:endParaRPr lang="en-US"/>
        </a:p>
      </dgm:t>
    </dgm:pt>
    <dgm:pt modelId="{17C9FF16-07F4-4ABB-BE38-B22810F07337}" type="sibTrans" cxnId="{72E60D1C-233B-4A67-9684-A9370FF4AC55}">
      <dgm:prSet/>
      <dgm:spPr/>
      <dgm:t>
        <a:bodyPr/>
        <a:lstStyle/>
        <a:p>
          <a:endParaRPr lang="en-US"/>
        </a:p>
      </dgm:t>
    </dgm:pt>
    <dgm:pt modelId="{53BFEBC3-8B13-495C-907B-5D06D1F230DB}" type="pres">
      <dgm:prSet presAssocID="{53D956D4-5E21-4850-8FE2-8C5821B4226C}" presName="cycle" presStyleCnt="0">
        <dgm:presLayoutVars>
          <dgm:dir/>
          <dgm:resizeHandles val="exact"/>
        </dgm:presLayoutVars>
      </dgm:prSet>
      <dgm:spPr/>
    </dgm:pt>
    <dgm:pt modelId="{FB0BA0DF-FB9A-4D54-816D-0B0B67CAC18E}" type="pres">
      <dgm:prSet presAssocID="{CAF7F526-2F8A-48F4-985B-363786505333}" presName="node" presStyleLbl="node1" presStyleIdx="0" presStyleCnt="2">
        <dgm:presLayoutVars>
          <dgm:bulletEnabled val="1"/>
        </dgm:presLayoutVars>
      </dgm:prSet>
      <dgm:spPr/>
    </dgm:pt>
    <dgm:pt modelId="{049AFACA-71B6-4711-B2C1-B6CABA6A252F}" type="pres">
      <dgm:prSet presAssocID="{CAF7F526-2F8A-48F4-985B-363786505333}" presName="spNode" presStyleCnt="0"/>
      <dgm:spPr/>
    </dgm:pt>
    <dgm:pt modelId="{CBB3D0ED-3348-4FB7-86CA-F409C9B29AC9}" type="pres">
      <dgm:prSet presAssocID="{6D68EBAB-4043-48A5-A245-5BD05C10533A}" presName="sibTrans" presStyleLbl="sibTrans1D1" presStyleIdx="0" presStyleCnt="2"/>
      <dgm:spPr/>
    </dgm:pt>
    <dgm:pt modelId="{70265B00-3B02-47A8-8C93-315EC71F900E}" type="pres">
      <dgm:prSet presAssocID="{58C1A625-6500-4953-8049-EE05F1C0209C}" presName="node" presStyleLbl="node1" presStyleIdx="1" presStyleCnt="2">
        <dgm:presLayoutVars>
          <dgm:bulletEnabled val="1"/>
        </dgm:presLayoutVars>
      </dgm:prSet>
      <dgm:spPr/>
    </dgm:pt>
    <dgm:pt modelId="{D0B357DE-FFAD-446B-906E-0AD773547411}" type="pres">
      <dgm:prSet presAssocID="{58C1A625-6500-4953-8049-EE05F1C0209C}" presName="spNode" presStyleCnt="0"/>
      <dgm:spPr/>
    </dgm:pt>
    <dgm:pt modelId="{AE7F0B79-78DD-4386-992D-B3D58CB064A6}" type="pres">
      <dgm:prSet presAssocID="{17C9FF16-07F4-4ABB-BE38-B22810F07337}" presName="sibTrans" presStyleLbl="sibTrans1D1" presStyleIdx="1" presStyleCnt="2"/>
      <dgm:spPr/>
    </dgm:pt>
  </dgm:ptLst>
  <dgm:cxnLst>
    <dgm:cxn modelId="{E0B63119-5FE7-4271-885C-1F151010E941}" type="presOf" srcId="{CAF7F526-2F8A-48F4-985B-363786505333}" destId="{FB0BA0DF-FB9A-4D54-816D-0B0B67CAC18E}" srcOrd="0" destOrd="0" presId="urn:microsoft.com/office/officeart/2005/8/layout/cycle6"/>
    <dgm:cxn modelId="{72E60D1C-233B-4A67-9684-A9370FF4AC55}" srcId="{53D956D4-5E21-4850-8FE2-8C5821B4226C}" destId="{58C1A625-6500-4953-8049-EE05F1C0209C}" srcOrd="1" destOrd="0" parTransId="{90BC96BB-C224-49B3-8763-9D5B2201F75C}" sibTransId="{17C9FF16-07F4-4ABB-BE38-B22810F07337}"/>
    <dgm:cxn modelId="{5323DA26-AFC4-46FF-A3F0-30628A56D784}" type="presOf" srcId="{6D68EBAB-4043-48A5-A245-5BD05C10533A}" destId="{CBB3D0ED-3348-4FB7-86CA-F409C9B29AC9}" srcOrd="0" destOrd="0" presId="urn:microsoft.com/office/officeart/2005/8/layout/cycle6"/>
    <dgm:cxn modelId="{1BDD2A2A-985E-4D50-A52F-EDF197352BED}" type="presOf" srcId="{53D956D4-5E21-4850-8FE2-8C5821B4226C}" destId="{53BFEBC3-8B13-495C-907B-5D06D1F230DB}" srcOrd="0" destOrd="0" presId="urn:microsoft.com/office/officeart/2005/8/layout/cycle6"/>
    <dgm:cxn modelId="{B329322E-3CBA-4883-A614-44C3A90FE4F3}" type="presOf" srcId="{17C9FF16-07F4-4ABB-BE38-B22810F07337}" destId="{AE7F0B79-78DD-4386-992D-B3D58CB064A6}" srcOrd="0" destOrd="0" presId="urn:microsoft.com/office/officeart/2005/8/layout/cycle6"/>
    <dgm:cxn modelId="{D2E35C7F-6602-4D7F-B8BC-DD43A1EC96C9}" type="presOf" srcId="{58C1A625-6500-4953-8049-EE05F1C0209C}" destId="{70265B00-3B02-47A8-8C93-315EC71F900E}" srcOrd="0" destOrd="0" presId="urn:microsoft.com/office/officeart/2005/8/layout/cycle6"/>
    <dgm:cxn modelId="{7463CDFF-0BB4-4CD9-8D5D-B840145B2651}" srcId="{53D956D4-5E21-4850-8FE2-8C5821B4226C}" destId="{CAF7F526-2F8A-48F4-985B-363786505333}" srcOrd="0" destOrd="0" parTransId="{A9FA4665-2D22-4F95-859A-85A6EC375214}" sibTransId="{6D68EBAB-4043-48A5-A245-5BD05C10533A}"/>
    <dgm:cxn modelId="{34D297E1-F5E5-4215-85AC-19772FABD03F}" type="presParOf" srcId="{53BFEBC3-8B13-495C-907B-5D06D1F230DB}" destId="{FB0BA0DF-FB9A-4D54-816D-0B0B67CAC18E}" srcOrd="0" destOrd="0" presId="urn:microsoft.com/office/officeart/2005/8/layout/cycle6"/>
    <dgm:cxn modelId="{557D3A43-643D-4EFB-BC7E-B2AF6C900BFA}" type="presParOf" srcId="{53BFEBC3-8B13-495C-907B-5D06D1F230DB}" destId="{049AFACA-71B6-4711-B2C1-B6CABA6A252F}" srcOrd="1" destOrd="0" presId="urn:microsoft.com/office/officeart/2005/8/layout/cycle6"/>
    <dgm:cxn modelId="{951DEF4C-BBFC-4690-89CC-9E2F7087D326}" type="presParOf" srcId="{53BFEBC3-8B13-495C-907B-5D06D1F230DB}" destId="{CBB3D0ED-3348-4FB7-86CA-F409C9B29AC9}" srcOrd="2" destOrd="0" presId="urn:microsoft.com/office/officeart/2005/8/layout/cycle6"/>
    <dgm:cxn modelId="{A2E42454-BB49-4BA6-95C0-B298F96BAF50}" type="presParOf" srcId="{53BFEBC3-8B13-495C-907B-5D06D1F230DB}" destId="{70265B00-3B02-47A8-8C93-315EC71F900E}" srcOrd="3" destOrd="0" presId="urn:microsoft.com/office/officeart/2005/8/layout/cycle6"/>
    <dgm:cxn modelId="{44922F41-19B0-4993-9551-A3CE5A837ED0}" type="presParOf" srcId="{53BFEBC3-8B13-495C-907B-5D06D1F230DB}" destId="{D0B357DE-FFAD-446B-906E-0AD773547411}" srcOrd="4" destOrd="0" presId="urn:microsoft.com/office/officeart/2005/8/layout/cycle6"/>
    <dgm:cxn modelId="{B93A1028-BC23-4C4E-BD11-561EA6D60178}" type="presParOf" srcId="{53BFEBC3-8B13-495C-907B-5D06D1F230DB}" destId="{AE7F0B79-78DD-4386-992D-B3D58CB064A6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3D6CE2-9642-4BAF-98A2-CA1CD25A3D9A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1879DB-CC93-4AB8-8660-969397F79C2C}">
      <dgm:prSet/>
      <dgm:spPr/>
      <dgm:t>
        <a:bodyPr/>
        <a:lstStyle/>
        <a:p>
          <a:r>
            <a:rPr lang="en-US" dirty="0">
              <a:latin typeface="Calibri"/>
            </a:rPr>
            <a:t>Dégradation de la qualité des échanges</a:t>
          </a:r>
          <a:r>
            <a:rPr lang="en-US" dirty="0"/>
            <a:t>, </a:t>
          </a:r>
          <a:r>
            <a:rPr lang="en-US" dirty="0">
              <a:latin typeface="Calibri"/>
            </a:rPr>
            <a:t>agressivité</a:t>
          </a:r>
          <a:endParaRPr lang="en-US" dirty="0"/>
        </a:p>
      </dgm:t>
    </dgm:pt>
    <dgm:pt modelId="{C41FE50C-B742-45F6-A027-F18E41E094D5}" type="parTrans" cxnId="{B2F5F2F0-CCE6-4962-80A1-E338377854EC}">
      <dgm:prSet/>
      <dgm:spPr/>
      <dgm:t>
        <a:bodyPr/>
        <a:lstStyle/>
        <a:p>
          <a:endParaRPr lang="en-US"/>
        </a:p>
      </dgm:t>
    </dgm:pt>
    <dgm:pt modelId="{5028B970-337C-42A5-A7BF-AB8269D3C62A}" type="sibTrans" cxnId="{B2F5F2F0-CCE6-4962-80A1-E338377854EC}">
      <dgm:prSet/>
      <dgm:spPr/>
      <dgm:t>
        <a:bodyPr/>
        <a:lstStyle/>
        <a:p>
          <a:endParaRPr lang="en-US"/>
        </a:p>
      </dgm:t>
    </dgm:pt>
    <dgm:pt modelId="{C0FBCA9A-EC25-434C-B3F7-D257A9D5062F}">
      <dgm:prSet phldr="0"/>
      <dgm:spPr/>
      <dgm:t>
        <a:bodyPr/>
        <a:lstStyle/>
        <a:p>
          <a:r>
            <a:rPr lang="en-US">
              <a:latin typeface="Calibri"/>
            </a:rPr>
            <a:t>Limitation de la diffusion</a:t>
          </a:r>
        </a:p>
      </dgm:t>
    </dgm:pt>
    <dgm:pt modelId="{A1C09E04-56E0-4CA4-9E6B-F4B712453523}" type="parTrans" cxnId="{97F2B7F8-2021-4E82-89DE-61DE9CF75E40}">
      <dgm:prSet/>
      <dgm:spPr/>
    </dgm:pt>
    <dgm:pt modelId="{E5D62EBE-826C-40A2-BD90-723CF1ED7719}" type="sibTrans" cxnId="{97F2B7F8-2021-4E82-89DE-61DE9CF75E40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06EA7600-DF23-480F-BD92-8E5DB2BCB93B}">
      <dgm:prSet phldr="0"/>
      <dgm:spPr/>
      <dgm:t>
        <a:bodyPr/>
        <a:lstStyle/>
        <a:p>
          <a:pPr rtl="0"/>
          <a:r>
            <a:rPr lang="en-US">
              <a:latin typeface="Calibri"/>
            </a:rPr>
            <a:t>Amplification de la désinformation</a:t>
          </a:r>
        </a:p>
      </dgm:t>
    </dgm:pt>
    <dgm:pt modelId="{91AF3BA6-357F-4444-9D66-07EBAF53F4C3}" type="parTrans" cxnId="{CD80C3CB-8B3C-4DD0-8933-BAFFAA1436E0}">
      <dgm:prSet/>
      <dgm:spPr/>
    </dgm:pt>
    <dgm:pt modelId="{0A2DA04D-E755-428B-A53C-C2E81C1722B9}" type="sibTrans" cxnId="{CD80C3CB-8B3C-4DD0-8933-BAFFAA1436E0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EAC612A9-FBB7-4DBA-A2F9-EC761A550AD6}">
      <dgm:prSet phldr="0"/>
      <dgm:spPr/>
      <dgm:t>
        <a:bodyPr/>
        <a:lstStyle/>
        <a:p>
          <a:pPr rtl="0"/>
          <a:r>
            <a:rPr lang="en-US">
              <a:latin typeface="Calibri"/>
            </a:rPr>
            <a:t>Exacerbation des inégalités</a:t>
          </a:r>
        </a:p>
      </dgm:t>
    </dgm:pt>
    <dgm:pt modelId="{8AC287BA-CA87-496E-9348-1F8BDAA8C6AE}" type="parTrans" cxnId="{F89E296D-D2FA-407F-92B7-6CFCB0EAFD72}">
      <dgm:prSet/>
      <dgm:spPr/>
    </dgm:pt>
    <dgm:pt modelId="{66E22CB7-E7AE-4243-97CE-35A4F71CD3E8}" type="sibTrans" cxnId="{F89E296D-D2FA-407F-92B7-6CFCB0EAFD72}">
      <dgm:prSet/>
      <dgm:spPr/>
      <dgm:t>
        <a:bodyPr/>
        <a:lstStyle/>
        <a:p>
          <a:endParaRPr lang="en-US"/>
        </a:p>
      </dgm:t>
    </dgm:pt>
    <dgm:pt modelId="{1C8F16A9-D18D-473F-AD40-542387A70B8A}" type="pres">
      <dgm:prSet presAssocID="{9B3D6CE2-9642-4BAF-98A2-CA1CD25A3D9A}" presName="outerComposite" presStyleCnt="0">
        <dgm:presLayoutVars>
          <dgm:chMax val="5"/>
          <dgm:dir/>
          <dgm:resizeHandles val="exact"/>
        </dgm:presLayoutVars>
      </dgm:prSet>
      <dgm:spPr/>
    </dgm:pt>
    <dgm:pt modelId="{3AEED926-3A57-4281-B2D7-7278632EE2BC}" type="pres">
      <dgm:prSet presAssocID="{9B3D6CE2-9642-4BAF-98A2-CA1CD25A3D9A}" presName="dummyMaxCanvas" presStyleCnt="0">
        <dgm:presLayoutVars/>
      </dgm:prSet>
      <dgm:spPr/>
    </dgm:pt>
    <dgm:pt modelId="{0BBA4DFD-0133-4617-9BBB-5D0C985D41ED}" type="pres">
      <dgm:prSet presAssocID="{9B3D6CE2-9642-4BAF-98A2-CA1CD25A3D9A}" presName="FourNodes_1" presStyleLbl="node1" presStyleIdx="0" presStyleCnt="4">
        <dgm:presLayoutVars>
          <dgm:bulletEnabled val="1"/>
        </dgm:presLayoutVars>
      </dgm:prSet>
      <dgm:spPr/>
    </dgm:pt>
    <dgm:pt modelId="{497CB502-3A6E-4682-BDF7-2373D61F9DDA}" type="pres">
      <dgm:prSet presAssocID="{9B3D6CE2-9642-4BAF-98A2-CA1CD25A3D9A}" presName="FourNodes_2" presStyleLbl="node1" presStyleIdx="1" presStyleCnt="4">
        <dgm:presLayoutVars>
          <dgm:bulletEnabled val="1"/>
        </dgm:presLayoutVars>
      </dgm:prSet>
      <dgm:spPr/>
    </dgm:pt>
    <dgm:pt modelId="{F81866B1-15D0-470C-9A6F-6E2486C667FA}" type="pres">
      <dgm:prSet presAssocID="{9B3D6CE2-9642-4BAF-98A2-CA1CD25A3D9A}" presName="FourNodes_3" presStyleLbl="node1" presStyleIdx="2" presStyleCnt="4">
        <dgm:presLayoutVars>
          <dgm:bulletEnabled val="1"/>
        </dgm:presLayoutVars>
      </dgm:prSet>
      <dgm:spPr/>
    </dgm:pt>
    <dgm:pt modelId="{A25AB522-3B40-4957-86F1-F9904402AB35}" type="pres">
      <dgm:prSet presAssocID="{9B3D6CE2-9642-4BAF-98A2-CA1CD25A3D9A}" presName="FourNodes_4" presStyleLbl="node1" presStyleIdx="3" presStyleCnt="4">
        <dgm:presLayoutVars>
          <dgm:bulletEnabled val="1"/>
        </dgm:presLayoutVars>
      </dgm:prSet>
      <dgm:spPr/>
    </dgm:pt>
    <dgm:pt modelId="{48753315-5AB3-4ADB-9708-2BDE2F8E6EE9}" type="pres">
      <dgm:prSet presAssocID="{9B3D6CE2-9642-4BAF-98A2-CA1CD25A3D9A}" presName="FourConn_1-2" presStyleLbl="fgAccFollowNode1" presStyleIdx="0" presStyleCnt="3">
        <dgm:presLayoutVars>
          <dgm:bulletEnabled val="1"/>
        </dgm:presLayoutVars>
      </dgm:prSet>
      <dgm:spPr/>
    </dgm:pt>
    <dgm:pt modelId="{B3ECF4B4-FFE2-401A-B27F-914E550BC865}" type="pres">
      <dgm:prSet presAssocID="{9B3D6CE2-9642-4BAF-98A2-CA1CD25A3D9A}" presName="FourConn_2-3" presStyleLbl="fgAccFollowNode1" presStyleIdx="1" presStyleCnt="3">
        <dgm:presLayoutVars>
          <dgm:bulletEnabled val="1"/>
        </dgm:presLayoutVars>
      </dgm:prSet>
      <dgm:spPr/>
    </dgm:pt>
    <dgm:pt modelId="{5F54CE62-3358-4EE5-94E1-65DE8641BBA3}" type="pres">
      <dgm:prSet presAssocID="{9B3D6CE2-9642-4BAF-98A2-CA1CD25A3D9A}" presName="FourConn_3-4" presStyleLbl="fgAccFollowNode1" presStyleIdx="2" presStyleCnt="3">
        <dgm:presLayoutVars>
          <dgm:bulletEnabled val="1"/>
        </dgm:presLayoutVars>
      </dgm:prSet>
      <dgm:spPr/>
    </dgm:pt>
    <dgm:pt modelId="{6D5A3B07-CB18-4631-B980-8948B52E7105}" type="pres">
      <dgm:prSet presAssocID="{9B3D6CE2-9642-4BAF-98A2-CA1CD25A3D9A}" presName="FourNodes_1_text" presStyleLbl="node1" presStyleIdx="3" presStyleCnt="4">
        <dgm:presLayoutVars>
          <dgm:bulletEnabled val="1"/>
        </dgm:presLayoutVars>
      </dgm:prSet>
      <dgm:spPr/>
    </dgm:pt>
    <dgm:pt modelId="{BE04A200-2C7D-4409-AAE7-880033FB9F9D}" type="pres">
      <dgm:prSet presAssocID="{9B3D6CE2-9642-4BAF-98A2-CA1CD25A3D9A}" presName="FourNodes_2_text" presStyleLbl="node1" presStyleIdx="3" presStyleCnt="4">
        <dgm:presLayoutVars>
          <dgm:bulletEnabled val="1"/>
        </dgm:presLayoutVars>
      </dgm:prSet>
      <dgm:spPr/>
    </dgm:pt>
    <dgm:pt modelId="{DB289D3A-D2E0-4923-9890-E96AEDE78701}" type="pres">
      <dgm:prSet presAssocID="{9B3D6CE2-9642-4BAF-98A2-CA1CD25A3D9A}" presName="FourNodes_3_text" presStyleLbl="node1" presStyleIdx="3" presStyleCnt="4">
        <dgm:presLayoutVars>
          <dgm:bulletEnabled val="1"/>
        </dgm:presLayoutVars>
      </dgm:prSet>
      <dgm:spPr/>
    </dgm:pt>
    <dgm:pt modelId="{BEF46FB5-7DA5-4AD0-8A0D-DAE40E0EB711}" type="pres">
      <dgm:prSet presAssocID="{9B3D6CE2-9642-4BAF-98A2-CA1CD25A3D9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47B8D24-25F1-4E9A-A35D-ED26A5541F7E}" type="presOf" srcId="{C0FBCA9A-EC25-434C-B3F7-D257A9D5062F}" destId="{6D5A3B07-CB18-4631-B980-8948B52E7105}" srcOrd="1" destOrd="0" presId="urn:microsoft.com/office/officeart/2005/8/layout/vProcess5"/>
    <dgm:cxn modelId="{A62D3A2E-2EF1-4513-BCC3-1598F0188C46}" type="presOf" srcId="{0A2DA04D-E755-428B-A53C-C2E81C1722B9}" destId="{B3ECF4B4-FFE2-401A-B27F-914E550BC865}" srcOrd="0" destOrd="0" presId="urn:microsoft.com/office/officeart/2005/8/layout/vProcess5"/>
    <dgm:cxn modelId="{5AD58A33-3F8C-4778-9BFA-C83654DC48B7}" type="presOf" srcId="{A21879DB-CC93-4AB8-8660-969397F79C2C}" destId="{DB289D3A-D2E0-4923-9890-E96AEDE78701}" srcOrd="1" destOrd="0" presId="urn:microsoft.com/office/officeart/2005/8/layout/vProcess5"/>
    <dgm:cxn modelId="{DAF54A6B-0E93-4D8B-9FD4-E60DC952AF8B}" type="presOf" srcId="{C0FBCA9A-EC25-434C-B3F7-D257A9D5062F}" destId="{0BBA4DFD-0133-4617-9BBB-5D0C985D41ED}" srcOrd="0" destOrd="0" presId="urn:microsoft.com/office/officeart/2005/8/layout/vProcess5"/>
    <dgm:cxn modelId="{F89E296D-D2FA-407F-92B7-6CFCB0EAFD72}" srcId="{9B3D6CE2-9642-4BAF-98A2-CA1CD25A3D9A}" destId="{EAC612A9-FBB7-4DBA-A2F9-EC761A550AD6}" srcOrd="3" destOrd="0" parTransId="{8AC287BA-CA87-496E-9348-1F8BDAA8C6AE}" sibTransId="{66E22CB7-E7AE-4243-97CE-35A4F71CD3E8}"/>
    <dgm:cxn modelId="{DAB25F54-217A-4C79-A357-6EDA5E6C4A6F}" type="presOf" srcId="{E5D62EBE-826C-40A2-BD90-723CF1ED7719}" destId="{48753315-5AB3-4ADB-9708-2BDE2F8E6EE9}" srcOrd="0" destOrd="0" presId="urn:microsoft.com/office/officeart/2005/8/layout/vProcess5"/>
    <dgm:cxn modelId="{15BB3984-133B-4B2F-B24B-125DCF70F0D8}" type="presOf" srcId="{EAC612A9-FBB7-4DBA-A2F9-EC761A550AD6}" destId="{A25AB522-3B40-4957-86F1-F9904402AB35}" srcOrd="0" destOrd="0" presId="urn:microsoft.com/office/officeart/2005/8/layout/vProcess5"/>
    <dgm:cxn modelId="{5BD86497-97D6-47E1-9362-7A13C33C2752}" type="presOf" srcId="{06EA7600-DF23-480F-BD92-8E5DB2BCB93B}" destId="{BE04A200-2C7D-4409-AAE7-880033FB9F9D}" srcOrd="1" destOrd="0" presId="urn:microsoft.com/office/officeart/2005/8/layout/vProcess5"/>
    <dgm:cxn modelId="{501D46B8-A80B-4C81-9B8C-6A50B10011CC}" type="presOf" srcId="{EAC612A9-FBB7-4DBA-A2F9-EC761A550AD6}" destId="{BEF46FB5-7DA5-4AD0-8A0D-DAE40E0EB711}" srcOrd="1" destOrd="0" presId="urn:microsoft.com/office/officeart/2005/8/layout/vProcess5"/>
    <dgm:cxn modelId="{5839EFB8-80A2-43A6-88C6-18F58AD30712}" type="presOf" srcId="{5028B970-337C-42A5-A7BF-AB8269D3C62A}" destId="{5F54CE62-3358-4EE5-94E1-65DE8641BBA3}" srcOrd="0" destOrd="0" presId="urn:microsoft.com/office/officeart/2005/8/layout/vProcess5"/>
    <dgm:cxn modelId="{63DF35C7-7F75-4EDB-97D1-7A396A5D2337}" type="presOf" srcId="{A21879DB-CC93-4AB8-8660-969397F79C2C}" destId="{F81866B1-15D0-470C-9A6F-6E2486C667FA}" srcOrd="0" destOrd="0" presId="urn:microsoft.com/office/officeart/2005/8/layout/vProcess5"/>
    <dgm:cxn modelId="{CD80C3CB-8B3C-4DD0-8933-BAFFAA1436E0}" srcId="{9B3D6CE2-9642-4BAF-98A2-CA1CD25A3D9A}" destId="{06EA7600-DF23-480F-BD92-8E5DB2BCB93B}" srcOrd="1" destOrd="0" parTransId="{91AF3BA6-357F-4444-9D66-07EBAF53F4C3}" sibTransId="{0A2DA04D-E755-428B-A53C-C2E81C1722B9}"/>
    <dgm:cxn modelId="{88342BDA-E2A4-4126-978A-8AC027FFFA60}" type="presOf" srcId="{06EA7600-DF23-480F-BD92-8E5DB2BCB93B}" destId="{497CB502-3A6E-4682-BDF7-2373D61F9DDA}" srcOrd="0" destOrd="0" presId="urn:microsoft.com/office/officeart/2005/8/layout/vProcess5"/>
    <dgm:cxn modelId="{B2F5F2F0-CCE6-4962-80A1-E338377854EC}" srcId="{9B3D6CE2-9642-4BAF-98A2-CA1CD25A3D9A}" destId="{A21879DB-CC93-4AB8-8660-969397F79C2C}" srcOrd="2" destOrd="0" parTransId="{C41FE50C-B742-45F6-A027-F18E41E094D5}" sibTransId="{5028B970-337C-42A5-A7BF-AB8269D3C62A}"/>
    <dgm:cxn modelId="{135209F8-9360-41D0-B586-90910D48BBFA}" type="presOf" srcId="{9B3D6CE2-9642-4BAF-98A2-CA1CD25A3D9A}" destId="{1C8F16A9-D18D-473F-AD40-542387A70B8A}" srcOrd="0" destOrd="0" presId="urn:microsoft.com/office/officeart/2005/8/layout/vProcess5"/>
    <dgm:cxn modelId="{97F2B7F8-2021-4E82-89DE-61DE9CF75E40}" srcId="{9B3D6CE2-9642-4BAF-98A2-CA1CD25A3D9A}" destId="{C0FBCA9A-EC25-434C-B3F7-D257A9D5062F}" srcOrd="0" destOrd="0" parTransId="{A1C09E04-56E0-4CA4-9E6B-F4B712453523}" sibTransId="{E5D62EBE-826C-40A2-BD90-723CF1ED7719}"/>
    <dgm:cxn modelId="{6F351943-1D83-4563-896D-83040B50512B}" type="presParOf" srcId="{1C8F16A9-D18D-473F-AD40-542387A70B8A}" destId="{3AEED926-3A57-4281-B2D7-7278632EE2BC}" srcOrd="0" destOrd="0" presId="urn:microsoft.com/office/officeart/2005/8/layout/vProcess5"/>
    <dgm:cxn modelId="{71E0A743-5A87-4D62-83FF-7306C286B423}" type="presParOf" srcId="{1C8F16A9-D18D-473F-AD40-542387A70B8A}" destId="{0BBA4DFD-0133-4617-9BBB-5D0C985D41ED}" srcOrd="1" destOrd="0" presId="urn:microsoft.com/office/officeart/2005/8/layout/vProcess5"/>
    <dgm:cxn modelId="{9E15C63A-6687-4F19-B3C2-EDC70D4761E9}" type="presParOf" srcId="{1C8F16A9-D18D-473F-AD40-542387A70B8A}" destId="{497CB502-3A6E-4682-BDF7-2373D61F9DDA}" srcOrd="2" destOrd="0" presId="urn:microsoft.com/office/officeart/2005/8/layout/vProcess5"/>
    <dgm:cxn modelId="{D0664598-5AFC-4D4B-AB7E-C896BF01C0BA}" type="presParOf" srcId="{1C8F16A9-D18D-473F-AD40-542387A70B8A}" destId="{F81866B1-15D0-470C-9A6F-6E2486C667FA}" srcOrd="3" destOrd="0" presId="urn:microsoft.com/office/officeart/2005/8/layout/vProcess5"/>
    <dgm:cxn modelId="{E6873B7C-43F0-4FDC-A19B-30715276040F}" type="presParOf" srcId="{1C8F16A9-D18D-473F-AD40-542387A70B8A}" destId="{A25AB522-3B40-4957-86F1-F9904402AB35}" srcOrd="4" destOrd="0" presId="urn:microsoft.com/office/officeart/2005/8/layout/vProcess5"/>
    <dgm:cxn modelId="{32513750-88F6-4E74-9487-2A17580D34AD}" type="presParOf" srcId="{1C8F16A9-D18D-473F-AD40-542387A70B8A}" destId="{48753315-5AB3-4ADB-9708-2BDE2F8E6EE9}" srcOrd="5" destOrd="0" presId="urn:microsoft.com/office/officeart/2005/8/layout/vProcess5"/>
    <dgm:cxn modelId="{3502725F-31F9-488D-8E66-7C43E0F583A1}" type="presParOf" srcId="{1C8F16A9-D18D-473F-AD40-542387A70B8A}" destId="{B3ECF4B4-FFE2-401A-B27F-914E550BC865}" srcOrd="6" destOrd="0" presId="urn:microsoft.com/office/officeart/2005/8/layout/vProcess5"/>
    <dgm:cxn modelId="{BFBD105D-747B-4ACA-A175-0A4707614D2B}" type="presParOf" srcId="{1C8F16A9-D18D-473F-AD40-542387A70B8A}" destId="{5F54CE62-3358-4EE5-94E1-65DE8641BBA3}" srcOrd="7" destOrd="0" presId="urn:microsoft.com/office/officeart/2005/8/layout/vProcess5"/>
    <dgm:cxn modelId="{B18AC4D7-FC0E-4591-A437-A2B31D9FF043}" type="presParOf" srcId="{1C8F16A9-D18D-473F-AD40-542387A70B8A}" destId="{6D5A3B07-CB18-4631-B980-8948B52E7105}" srcOrd="8" destOrd="0" presId="urn:microsoft.com/office/officeart/2005/8/layout/vProcess5"/>
    <dgm:cxn modelId="{1116EA2B-48D8-449D-A8EC-36635F486ADD}" type="presParOf" srcId="{1C8F16A9-D18D-473F-AD40-542387A70B8A}" destId="{BE04A200-2C7D-4409-AAE7-880033FB9F9D}" srcOrd="9" destOrd="0" presId="urn:microsoft.com/office/officeart/2005/8/layout/vProcess5"/>
    <dgm:cxn modelId="{9FD7B69C-285E-4261-89A2-740E92F47015}" type="presParOf" srcId="{1C8F16A9-D18D-473F-AD40-542387A70B8A}" destId="{DB289D3A-D2E0-4923-9890-E96AEDE78701}" srcOrd="10" destOrd="0" presId="urn:microsoft.com/office/officeart/2005/8/layout/vProcess5"/>
    <dgm:cxn modelId="{36FBB9E7-6CCC-410A-96FB-CF5B9654C9F2}" type="presParOf" srcId="{1C8F16A9-D18D-473F-AD40-542387A70B8A}" destId="{BEF46FB5-7DA5-4AD0-8A0D-DAE40E0EB7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3D6CE2-9642-4BAF-98A2-CA1CD25A3D9A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A7EFBC9-AF42-484C-86E3-903F17DA626D}">
      <dgm:prSet/>
      <dgm:spPr/>
      <dgm:t>
        <a:bodyPr/>
        <a:lstStyle/>
        <a:p>
          <a:r>
            <a:rPr lang="en-US"/>
            <a:t>Blocage / retrait</a:t>
          </a:r>
        </a:p>
      </dgm:t>
    </dgm:pt>
    <dgm:pt modelId="{B44417E4-F05D-4799-9CEB-2871DE405BA4}" type="parTrans" cxnId="{B23C85BB-B390-4DB2-96A6-C594DA6434EE}">
      <dgm:prSet/>
      <dgm:spPr/>
      <dgm:t>
        <a:bodyPr/>
        <a:lstStyle/>
        <a:p>
          <a:endParaRPr lang="en-US"/>
        </a:p>
      </dgm:t>
    </dgm:pt>
    <dgm:pt modelId="{FED809B8-2726-4B6C-8156-5E917C6F6354}" type="sibTrans" cxnId="{B23C85BB-B390-4DB2-96A6-C594DA6434EE}">
      <dgm:prSet/>
      <dgm:spPr/>
      <dgm:t>
        <a:bodyPr/>
        <a:lstStyle/>
        <a:p>
          <a:endParaRPr lang="en-US"/>
        </a:p>
      </dgm:t>
    </dgm:pt>
    <dgm:pt modelId="{CF340DC2-529C-449E-B68F-BE6BF8DE3026}">
      <dgm:prSet/>
      <dgm:spPr/>
      <dgm:t>
        <a:bodyPr/>
        <a:lstStyle/>
        <a:p>
          <a:r>
            <a:rPr lang="en-US"/>
            <a:t>Plainte, juristes, détectives</a:t>
          </a:r>
        </a:p>
      </dgm:t>
    </dgm:pt>
    <dgm:pt modelId="{19CA601F-D804-4B4E-9350-414764A3AF7D}" type="parTrans" cxnId="{389A8704-5C60-446E-BE4E-00C14E3F8B51}">
      <dgm:prSet/>
      <dgm:spPr/>
      <dgm:t>
        <a:bodyPr/>
        <a:lstStyle/>
        <a:p>
          <a:endParaRPr lang="en-US"/>
        </a:p>
      </dgm:t>
    </dgm:pt>
    <dgm:pt modelId="{A4ABD71C-1209-468E-856E-142044AA6345}" type="sibTrans" cxnId="{389A8704-5C60-446E-BE4E-00C14E3F8B51}">
      <dgm:prSet/>
      <dgm:spPr/>
      <dgm:t>
        <a:bodyPr/>
        <a:lstStyle/>
        <a:p>
          <a:endParaRPr lang="en-US"/>
        </a:p>
      </dgm:t>
    </dgm:pt>
    <dgm:pt modelId="{A21879DB-CC93-4AB8-8660-969397F79C2C}">
      <dgm:prSet/>
      <dgm:spPr/>
      <dgm:t>
        <a:bodyPr/>
        <a:lstStyle/>
        <a:p>
          <a:r>
            <a:rPr lang="en-US"/>
            <a:t>Limites : anonymat, coût, lenteurs</a:t>
          </a:r>
        </a:p>
      </dgm:t>
    </dgm:pt>
    <dgm:pt modelId="{C41FE50C-B742-45F6-A027-F18E41E094D5}" type="parTrans" cxnId="{B2F5F2F0-CCE6-4962-80A1-E338377854EC}">
      <dgm:prSet/>
      <dgm:spPr/>
      <dgm:t>
        <a:bodyPr/>
        <a:lstStyle/>
        <a:p>
          <a:endParaRPr lang="en-US"/>
        </a:p>
      </dgm:t>
    </dgm:pt>
    <dgm:pt modelId="{5028B970-337C-42A5-A7BF-AB8269D3C62A}" type="sibTrans" cxnId="{B2F5F2F0-CCE6-4962-80A1-E338377854EC}">
      <dgm:prSet/>
      <dgm:spPr/>
      <dgm:t>
        <a:bodyPr/>
        <a:lstStyle/>
        <a:p>
          <a:endParaRPr lang="en-US"/>
        </a:p>
      </dgm:t>
    </dgm:pt>
    <dgm:pt modelId="{7612ACDC-97DC-45B3-936F-1F916808D325}" type="pres">
      <dgm:prSet presAssocID="{9B3D6CE2-9642-4BAF-98A2-CA1CD25A3D9A}" presName="outerComposite" presStyleCnt="0">
        <dgm:presLayoutVars>
          <dgm:chMax val="5"/>
          <dgm:dir/>
          <dgm:resizeHandles val="exact"/>
        </dgm:presLayoutVars>
      </dgm:prSet>
      <dgm:spPr/>
    </dgm:pt>
    <dgm:pt modelId="{DEB43E9A-6764-45B0-83FE-2DAF3216F1CC}" type="pres">
      <dgm:prSet presAssocID="{9B3D6CE2-9642-4BAF-98A2-CA1CD25A3D9A}" presName="dummyMaxCanvas" presStyleCnt="0">
        <dgm:presLayoutVars/>
      </dgm:prSet>
      <dgm:spPr/>
    </dgm:pt>
    <dgm:pt modelId="{F6FBAB08-8F50-4D12-A908-8615982AC158}" type="pres">
      <dgm:prSet presAssocID="{9B3D6CE2-9642-4BAF-98A2-CA1CD25A3D9A}" presName="ThreeNodes_1" presStyleLbl="node1" presStyleIdx="0" presStyleCnt="3">
        <dgm:presLayoutVars>
          <dgm:bulletEnabled val="1"/>
        </dgm:presLayoutVars>
      </dgm:prSet>
      <dgm:spPr/>
    </dgm:pt>
    <dgm:pt modelId="{7DFD5E59-6B64-4787-991B-140776FE2ADE}" type="pres">
      <dgm:prSet presAssocID="{9B3D6CE2-9642-4BAF-98A2-CA1CD25A3D9A}" presName="ThreeNodes_2" presStyleLbl="node1" presStyleIdx="1" presStyleCnt="3">
        <dgm:presLayoutVars>
          <dgm:bulletEnabled val="1"/>
        </dgm:presLayoutVars>
      </dgm:prSet>
      <dgm:spPr/>
    </dgm:pt>
    <dgm:pt modelId="{6DBE79A6-BDD3-4290-B82C-BF5425CD69C2}" type="pres">
      <dgm:prSet presAssocID="{9B3D6CE2-9642-4BAF-98A2-CA1CD25A3D9A}" presName="ThreeNodes_3" presStyleLbl="node1" presStyleIdx="2" presStyleCnt="3">
        <dgm:presLayoutVars>
          <dgm:bulletEnabled val="1"/>
        </dgm:presLayoutVars>
      </dgm:prSet>
      <dgm:spPr/>
    </dgm:pt>
    <dgm:pt modelId="{27D3B754-FB11-4714-859B-9D6167CDBA68}" type="pres">
      <dgm:prSet presAssocID="{9B3D6CE2-9642-4BAF-98A2-CA1CD25A3D9A}" presName="ThreeConn_1-2" presStyleLbl="fgAccFollowNode1" presStyleIdx="0" presStyleCnt="2">
        <dgm:presLayoutVars>
          <dgm:bulletEnabled val="1"/>
        </dgm:presLayoutVars>
      </dgm:prSet>
      <dgm:spPr/>
    </dgm:pt>
    <dgm:pt modelId="{D99CD020-1F72-4A55-A3D0-AAD8D965C93E}" type="pres">
      <dgm:prSet presAssocID="{9B3D6CE2-9642-4BAF-98A2-CA1CD25A3D9A}" presName="ThreeConn_2-3" presStyleLbl="fgAccFollowNode1" presStyleIdx="1" presStyleCnt="2">
        <dgm:presLayoutVars>
          <dgm:bulletEnabled val="1"/>
        </dgm:presLayoutVars>
      </dgm:prSet>
      <dgm:spPr/>
    </dgm:pt>
    <dgm:pt modelId="{1631682F-9530-4681-AD4F-D2C78B2C28F4}" type="pres">
      <dgm:prSet presAssocID="{9B3D6CE2-9642-4BAF-98A2-CA1CD25A3D9A}" presName="ThreeNodes_1_text" presStyleLbl="node1" presStyleIdx="2" presStyleCnt="3">
        <dgm:presLayoutVars>
          <dgm:bulletEnabled val="1"/>
        </dgm:presLayoutVars>
      </dgm:prSet>
      <dgm:spPr/>
    </dgm:pt>
    <dgm:pt modelId="{A842504E-74B8-4471-90E2-287CDA95B123}" type="pres">
      <dgm:prSet presAssocID="{9B3D6CE2-9642-4BAF-98A2-CA1CD25A3D9A}" presName="ThreeNodes_2_text" presStyleLbl="node1" presStyleIdx="2" presStyleCnt="3">
        <dgm:presLayoutVars>
          <dgm:bulletEnabled val="1"/>
        </dgm:presLayoutVars>
      </dgm:prSet>
      <dgm:spPr/>
    </dgm:pt>
    <dgm:pt modelId="{5EAA0411-58F7-4E1A-9CAE-41670D83C3CC}" type="pres">
      <dgm:prSet presAssocID="{9B3D6CE2-9642-4BAF-98A2-CA1CD25A3D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ECAD901-9131-4D20-9B95-BADADA39F14F}" type="presOf" srcId="{A21879DB-CC93-4AB8-8660-969397F79C2C}" destId="{6DBE79A6-BDD3-4290-B82C-BF5425CD69C2}" srcOrd="0" destOrd="0" presId="urn:microsoft.com/office/officeart/2005/8/layout/vProcess5"/>
    <dgm:cxn modelId="{389A8704-5C60-446E-BE4E-00C14E3F8B51}" srcId="{9B3D6CE2-9642-4BAF-98A2-CA1CD25A3D9A}" destId="{CF340DC2-529C-449E-B68F-BE6BF8DE3026}" srcOrd="1" destOrd="0" parTransId="{19CA601F-D804-4B4E-9350-414764A3AF7D}" sibTransId="{A4ABD71C-1209-468E-856E-142044AA6345}"/>
    <dgm:cxn modelId="{A4AABF04-DCFE-46D0-B2B7-C6C78EE01AD5}" type="presOf" srcId="{8A7EFBC9-AF42-484C-86E3-903F17DA626D}" destId="{1631682F-9530-4681-AD4F-D2C78B2C28F4}" srcOrd="1" destOrd="0" presId="urn:microsoft.com/office/officeart/2005/8/layout/vProcess5"/>
    <dgm:cxn modelId="{2A78B434-C30C-45C2-8DF6-0A3125334EF4}" type="presOf" srcId="{A4ABD71C-1209-468E-856E-142044AA6345}" destId="{D99CD020-1F72-4A55-A3D0-AAD8D965C93E}" srcOrd="0" destOrd="0" presId="urn:microsoft.com/office/officeart/2005/8/layout/vProcess5"/>
    <dgm:cxn modelId="{07D81E35-6D9D-495C-95AA-DA2C56EB941D}" type="presOf" srcId="{FED809B8-2726-4B6C-8156-5E917C6F6354}" destId="{27D3B754-FB11-4714-859B-9D6167CDBA68}" srcOrd="0" destOrd="0" presId="urn:microsoft.com/office/officeart/2005/8/layout/vProcess5"/>
    <dgm:cxn modelId="{8A692B6C-EB66-4CED-9DD9-832EF36E99AF}" type="presOf" srcId="{CF340DC2-529C-449E-B68F-BE6BF8DE3026}" destId="{A842504E-74B8-4471-90E2-287CDA95B123}" srcOrd="1" destOrd="0" presId="urn:microsoft.com/office/officeart/2005/8/layout/vProcess5"/>
    <dgm:cxn modelId="{89884691-EA20-4543-9ED2-044B2814693B}" type="presOf" srcId="{CF340DC2-529C-449E-B68F-BE6BF8DE3026}" destId="{7DFD5E59-6B64-4787-991B-140776FE2ADE}" srcOrd="0" destOrd="0" presId="urn:microsoft.com/office/officeart/2005/8/layout/vProcess5"/>
    <dgm:cxn modelId="{A9C999A4-ADC8-4724-82A2-E1980D6B898B}" type="presOf" srcId="{8A7EFBC9-AF42-484C-86E3-903F17DA626D}" destId="{F6FBAB08-8F50-4D12-A908-8615982AC158}" srcOrd="0" destOrd="0" presId="urn:microsoft.com/office/officeart/2005/8/layout/vProcess5"/>
    <dgm:cxn modelId="{B23C85BB-B390-4DB2-96A6-C594DA6434EE}" srcId="{9B3D6CE2-9642-4BAF-98A2-CA1CD25A3D9A}" destId="{8A7EFBC9-AF42-484C-86E3-903F17DA626D}" srcOrd="0" destOrd="0" parTransId="{B44417E4-F05D-4799-9CEB-2871DE405BA4}" sibTransId="{FED809B8-2726-4B6C-8156-5E917C6F6354}"/>
    <dgm:cxn modelId="{4DE081CB-3604-4BA5-85B6-CAF51E45754E}" type="presOf" srcId="{9B3D6CE2-9642-4BAF-98A2-CA1CD25A3D9A}" destId="{7612ACDC-97DC-45B3-936F-1F916808D325}" srcOrd="0" destOrd="0" presId="urn:microsoft.com/office/officeart/2005/8/layout/vProcess5"/>
    <dgm:cxn modelId="{1C0D7FD9-5292-4EA8-A949-FF52ED812C28}" type="presOf" srcId="{A21879DB-CC93-4AB8-8660-969397F79C2C}" destId="{5EAA0411-58F7-4E1A-9CAE-41670D83C3CC}" srcOrd="1" destOrd="0" presId="urn:microsoft.com/office/officeart/2005/8/layout/vProcess5"/>
    <dgm:cxn modelId="{B2F5F2F0-CCE6-4962-80A1-E338377854EC}" srcId="{9B3D6CE2-9642-4BAF-98A2-CA1CD25A3D9A}" destId="{A21879DB-CC93-4AB8-8660-969397F79C2C}" srcOrd="2" destOrd="0" parTransId="{C41FE50C-B742-45F6-A027-F18E41E094D5}" sibTransId="{5028B970-337C-42A5-A7BF-AB8269D3C62A}"/>
    <dgm:cxn modelId="{18EB85AD-1506-4614-8BA1-4061109C3026}" type="presParOf" srcId="{7612ACDC-97DC-45B3-936F-1F916808D325}" destId="{DEB43E9A-6764-45B0-83FE-2DAF3216F1CC}" srcOrd="0" destOrd="0" presId="urn:microsoft.com/office/officeart/2005/8/layout/vProcess5"/>
    <dgm:cxn modelId="{4E27786D-BDEF-412B-8C0D-D08A6400A5EC}" type="presParOf" srcId="{7612ACDC-97DC-45B3-936F-1F916808D325}" destId="{F6FBAB08-8F50-4D12-A908-8615982AC158}" srcOrd="1" destOrd="0" presId="urn:microsoft.com/office/officeart/2005/8/layout/vProcess5"/>
    <dgm:cxn modelId="{91D5DD5E-39A9-482A-B1D7-680FE87F86D1}" type="presParOf" srcId="{7612ACDC-97DC-45B3-936F-1F916808D325}" destId="{7DFD5E59-6B64-4787-991B-140776FE2ADE}" srcOrd="2" destOrd="0" presId="urn:microsoft.com/office/officeart/2005/8/layout/vProcess5"/>
    <dgm:cxn modelId="{6CBD1FAA-F3CD-49F1-9C41-A3645FD03060}" type="presParOf" srcId="{7612ACDC-97DC-45B3-936F-1F916808D325}" destId="{6DBE79A6-BDD3-4290-B82C-BF5425CD69C2}" srcOrd="3" destOrd="0" presId="urn:microsoft.com/office/officeart/2005/8/layout/vProcess5"/>
    <dgm:cxn modelId="{DFDBB53C-1857-4450-8D6D-11BCE9CE43E6}" type="presParOf" srcId="{7612ACDC-97DC-45B3-936F-1F916808D325}" destId="{27D3B754-FB11-4714-859B-9D6167CDBA68}" srcOrd="4" destOrd="0" presId="urn:microsoft.com/office/officeart/2005/8/layout/vProcess5"/>
    <dgm:cxn modelId="{77A98A6E-1CDB-49CF-8389-55516D5FF797}" type="presParOf" srcId="{7612ACDC-97DC-45B3-936F-1F916808D325}" destId="{D99CD020-1F72-4A55-A3D0-AAD8D965C93E}" srcOrd="5" destOrd="0" presId="urn:microsoft.com/office/officeart/2005/8/layout/vProcess5"/>
    <dgm:cxn modelId="{4D16A7F1-746F-4074-8A6D-199D81A92BA7}" type="presParOf" srcId="{7612ACDC-97DC-45B3-936F-1F916808D325}" destId="{1631682F-9530-4681-AD4F-D2C78B2C28F4}" srcOrd="6" destOrd="0" presId="urn:microsoft.com/office/officeart/2005/8/layout/vProcess5"/>
    <dgm:cxn modelId="{ED3F8B19-C807-45FB-B583-267AB4501EB6}" type="presParOf" srcId="{7612ACDC-97DC-45B3-936F-1F916808D325}" destId="{A842504E-74B8-4471-90E2-287CDA95B123}" srcOrd="7" destOrd="0" presId="urn:microsoft.com/office/officeart/2005/8/layout/vProcess5"/>
    <dgm:cxn modelId="{4D348492-2F2E-4E1B-9603-724E36D80E83}" type="presParOf" srcId="{7612ACDC-97DC-45B3-936F-1F916808D325}" destId="{5EAA0411-58F7-4E1A-9CAE-41670D83C3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F3768-0C53-48A2-A83B-4003B053910E}">
      <dsp:nvSpPr>
        <dsp:cNvPr id="0" name=""/>
        <dsp:cNvSpPr/>
      </dsp:nvSpPr>
      <dsp:spPr>
        <a:xfrm>
          <a:off x="0" y="0"/>
          <a:ext cx="6703695" cy="9790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</a:rPr>
            <a:t>Twitter</a:t>
          </a:r>
          <a:r>
            <a:rPr lang="en-US" sz="2500" kern="1200" dirty="0"/>
            <a:t>, YouTube, Facebook = nouveaux </a:t>
          </a:r>
          <a:r>
            <a:rPr lang="en-US" sz="2500" kern="1200" dirty="0" err="1"/>
            <a:t>vecteurs</a:t>
          </a:r>
          <a:r>
            <a:rPr lang="en-US" sz="2500" kern="1200" dirty="0"/>
            <a:t> de diffusion </a:t>
          </a:r>
          <a:r>
            <a:rPr lang="en-US" sz="2500" kern="1200" dirty="0" err="1"/>
            <a:t>scientifique</a:t>
          </a:r>
          <a:endParaRPr lang="en-US" sz="2500" kern="1200" dirty="0"/>
        </a:p>
      </dsp:txBody>
      <dsp:txXfrm>
        <a:off x="28675" y="28675"/>
        <a:ext cx="5647223" cy="921701"/>
      </dsp:txXfrm>
    </dsp:sp>
    <dsp:sp modelId="{CB5E24EF-50B0-43AE-BB69-EF032F565CC1}">
      <dsp:nvSpPr>
        <dsp:cNvPr id="0" name=""/>
        <dsp:cNvSpPr/>
      </dsp:nvSpPr>
      <dsp:spPr>
        <a:xfrm>
          <a:off x="591502" y="1142226"/>
          <a:ext cx="6703695" cy="9790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Changement</a:t>
          </a:r>
          <a:r>
            <a:rPr lang="en-US" sz="2500" kern="1200" dirty="0"/>
            <a:t> de </a:t>
          </a:r>
          <a:r>
            <a:rPr lang="en-US" sz="2500" kern="1200" dirty="0">
              <a:latin typeface="Calibri"/>
            </a:rPr>
            <a:t>politique</a:t>
          </a:r>
          <a:r>
            <a:rPr lang="en-US" sz="2500" kern="1200" dirty="0"/>
            <a:t> (</a:t>
          </a:r>
          <a:r>
            <a:rPr lang="en-US" sz="2500" kern="1200" dirty="0">
              <a:latin typeface="Calibri"/>
            </a:rPr>
            <a:t>X</a:t>
          </a:r>
          <a:r>
            <a:rPr lang="en-US" sz="2500" kern="1200" dirty="0"/>
            <a:t> </a:t>
          </a:r>
          <a:r>
            <a:rPr lang="en-US" sz="2500" kern="1200" dirty="0">
              <a:latin typeface="Calibri"/>
            </a:rPr>
            <a:t>avec</a:t>
          </a:r>
          <a:r>
            <a:rPr lang="en-US" sz="2500" kern="1200" dirty="0"/>
            <a:t> Elon Musk)</a:t>
          </a:r>
          <a:r>
            <a:rPr lang="en-US" sz="2500" kern="1200" dirty="0">
              <a:latin typeface="Calibri"/>
            </a:rPr>
            <a:t> : moins de modération</a:t>
          </a:r>
          <a:endParaRPr lang="en-US" sz="2500" kern="1200" dirty="0"/>
        </a:p>
      </dsp:txBody>
      <dsp:txXfrm>
        <a:off x="620177" y="1170901"/>
        <a:ext cx="5418459" cy="921701"/>
      </dsp:txXfrm>
    </dsp:sp>
    <dsp:sp modelId="{E8696FD7-E340-4FE8-8DD7-CAB86B8C0A7A}">
      <dsp:nvSpPr>
        <dsp:cNvPr id="0" name=""/>
        <dsp:cNvSpPr/>
      </dsp:nvSpPr>
      <dsp:spPr>
        <a:xfrm>
          <a:off x="1183004" y="2284452"/>
          <a:ext cx="6703695" cy="9790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Moins</a:t>
          </a:r>
          <a:r>
            <a:rPr lang="en-US" sz="2500" kern="1200" dirty="0"/>
            <a:t> de </a:t>
          </a:r>
          <a:r>
            <a:rPr lang="en-US" sz="2500" kern="1200" dirty="0" err="1"/>
            <a:t>portée</a:t>
          </a:r>
          <a:r>
            <a:rPr lang="en-US" sz="2500" kern="1200" dirty="0"/>
            <a:t>, plus de trolls</a:t>
          </a:r>
        </a:p>
      </dsp:txBody>
      <dsp:txXfrm>
        <a:off x="1211679" y="2313127"/>
        <a:ext cx="5418459" cy="921701"/>
      </dsp:txXfrm>
    </dsp:sp>
    <dsp:sp modelId="{F80FEA83-900B-451B-A1A7-DCEF850B4963}">
      <dsp:nvSpPr>
        <dsp:cNvPr id="0" name=""/>
        <dsp:cNvSpPr/>
      </dsp:nvSpPr>
      <dsp:spPr>
        <a:xfrm>
          <a:off x="6067311" y="742447"/>
          <a:ext cx="636383" cy="636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210497" y="742447"/>
        <a:ext cx="350011" cy="478878"/>
      </dsp:txXfrm>
    </dsp:sp>
    <dsp:sp modelId="{7E2E4434-60DE-4C91-AB2B-570ADCFAA247}">
      <dsp:nvSpPr>
        <dsp:cNvPr id="0" name=""/>
        <dsp:cNvSpPr/>
      </dsp:nvSpPr>
      <dsp:spPr>
        <a:xfrm>
          <a:off x="6658814" y="1878146"/>
          <a:ext cx="636383" cy="636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802000" y="1878146"/>
        <a:ext cx="350011" cy="47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CA2E3-93E8-49CE-8ECC-B041E520A93D}">
      <dsp:nvSpPr>
        <dsp:cNvPr id="0" name=""/>
        <dsp:cNvSpPr/>
      </dsp:nvSpPr>
      <dsp:spPr>
        <a:xfrm>
          <a:off x="419758" y="0"/>
          <a:ext cx="4939428" cy="493942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37906-4828-4C96-B0B3-D572526D33B4}">
      <dsp:nvSpPr>
        <dsp:cNvPr id="0" name=""/>
        <dsp:cNvSpPr/>
      </dsp:nvSpPr>
      <dsp:spPr>
        <a:xfrm>
          <a:off x="889004" y="469245"/>
          <a:ext cx="1926376" cy="19263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Désinformation</a:t>
          </a:r>
          <a:r>
            <a:rPr lang="en-US" sz="1900" kern="1200" dirty="0"/>
            <a:t> (</a:t>
          </a:r>
          <a:r>
            <a:rPr lang="en-US" sz="1900" kern="1200" dirty="0" err="1"/>
            <a:t>climat</a:t>
          </a:r>
          <a:r>
            <a:rPr lang="en-US" sz="1900" kern="1200" dirty="0"/>
            <a:t>, </a:t>
          </a:r>
          <a:r>
            <a:rPr lang="en-US" sz="1900" kern="1200" dirty="0">
              <a:latin typeface="Calibri"/>
            </a:rPr>
            <a:t>vaccination, COVID-19, ...)</a:t>
          </a:r>
          <a:endParaRPr lang="en-US" sz="1900" kern="1200" dirty="0"/>
        </a:p>
      </dsp:txBody>
      <dsp:txXfrm>
        <a:off x="983042" y="563283"/>
        <a:ext cx="1738300" cy="1738300"/>
      </dsp:txXfrm>
    </dsp:sp>
    <dsp:sp modelId="{D67DCE4C-C8B7-48AA-9395-423CC93252FF}">
      <dsp:nvSpPr>
        <dsp:cNvPr id="0" name=""/>
        <dsp:cNvSpPr/>
      </dsp:nvSpPr>
      <dsp:spPr>
        <a:xfrm>
          <a:off x="2963563" y="469245"/>
          <a:ext cx="1926376" cy="19263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Sexisme</a:t>
          </a:r>
          <a:r>
            <a:rPr lang="en-US" sz="1900" kern="1200" dirty="0"/>
            <a:t>, </a:t>
          </a:r>
          <a:r>
            <a:rPr lang="en-US" sz="1900" kern="1200" dirty="0" err="1"/>
            <a:t>racisme</a:t>
          </a:r>
          <a:r>
            <a:rPr lang="en-US" sz="1900" kern="1200" dirty="0"/>
            <a:t>, </a:t>
          </a:r>
          <a:r>
            <a:rPr lang="en-US" sz="1900" kern="1200" dirty="0" err="1"/>
            <a:t>homophobie</a:t>
          </a:r>
          <a:endParaRPr lang="en-US" sz="1900" kern="1200" dirty="0"/>
        </a:p>
      </dsp:txBody>
      <dsp:txXfrm>
        <a:off x="3057601" y="563283"/>
        <a:ext cx="1738300" cy="1738300"/>
      </dsp:txXfrm>
    </dsp:sp>
    <dsp:sp modelId="{88B04628-8218-4681-A3C8-A4D342FDF65D}">
      <dsp:nvSpPr>
        <dsp:cNvPr id="0" name=""/>
        <dsp:cNvSpPr/>
      </dsp:nvSpPr>
      <dsp:spPr>
        <a:xfrm>
          <a:off x="889004" y="2543805"/>
          <a:ext cx="1926376" cy="19263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Complotisme</a:t>
          </a:r>
          <a:endParaRPr lang="en-US" sz="1900" kern="1200" dirty="0"/>
        </a:p>
      </dsp:txBody>
      <dsp:txXfrm>
        <a:off x="983042" y="2637843"/>
        <a:ext cx="1738300" cy="1738300"/>
      </dsp:txXfrm>
    </dsp:sp>
    <dsp:sp modelId="{3C02C4DD-5F34-4F43-9FBA-CF41832650F9}">
      <dsp:nvSpPr>
        <dsp:cNvPr id="0" name=""/>
        <dsp:cNvSpPr/>
      </dsp:nvSpPr>
      <dsp:spPr>
        <a:xfrm>
          <a:off x="2963563" y="2543805"/>
          <a:ext cx="1926376" cy="19263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Harcèlement</a:t>
          </a:r>
          <a:r>
            <a:rPr lang="en-US" sz="1900" kern="1200" dirty="0"/>
            <a:t> </a:t>
          </a:r>
          <a:r>
            <a:rPr lang="en-US" sz="1900" kern="1200" dirty="0" err="1"/>
            <a:t>performatif</a:t>
          </a:r>
          <a:endParaRPr lang="en-US" sz="1900" kern="1200" dirty="0"/>
        </a:p>
      </dsp:txBody>
      <dsp:txXfrm>
        <a:off x="3057601" y="2637843"/>
        <a:ext cx="1738300" cy="1738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E0D03-50A0-4E28-8311-D24664F923E1}">
      <dsp:nvSpPr>
        <dsp:cNvPr id="0" name=""/>
        <dsp:cNvSpPr/>
      </dsp:nvSpPr>
      <dsp:spPr>
        <a:xfrm>
          <a:off x="0" y="107"/>
          <a:ext cx="4697730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Insultes</a:t>
          </a:r>
          <a:r>
            <a:rPr lang="en-US" sz="3300" kern="1200" dirty="0"/>
            <a:t>, menaces, </a:t>
          </a:r>
          <a:r>
            <a:rPr lang="en-US" sz="3300" kern="1200" dirty="0" err="1"/>
            <a:t>diffamation</a:t>
          </a:r>
          <a:endParaRPr lang="en-US" sz="3300" kern="1200" dirty="0"/>
        </a:p>
      </dsp:txBody>
      <dsp:txXfrm>
        <a:off x="64083" y="64190"/>
        <a:ext cx="4569564" cy="1184574"/>
      </dsp:txXfrm>
    </dsp:sp>
    <dsp:sp modelId="{405F0D3E-D41A-427F-9F6F-4AB234D1623E}">
      <dsp:nvSpPr>
        <dsp:cNvPr id="0" name=""/>
        <dsp:cNvSpPr/>
      </dsp:nvSpPr>
      <dsp:spPr>
        <a:xfrm>
          <a:off x="0" y="1407887"/>
          <a:ext cx="4697730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Doxing, </a:t>
          </a:r>
          <a:r>
            <a:rPr lang="en-US" sz="3300" kern="1200" dirty="0" err="1"/>
            <a:t>vidéos</a:t>
          </a:r>
          <a:r>
            <a:rPr lang="en-US" sz="3300" kern="1200" dirty="0"/>
            <a:t> </a:t>
          </a:r>
          <a:r>
            <a:rPr lang="en-US" sz="3300" kern="1200" dirty="0" err="1"/>
            <a:t>déformantes</a:t>
          </a:r>
          <a:endParaRPr lang="en-US" sz="3300" kern="1200" dirty="0"/>
        </a:p>
      </dsp:txBody>
      <dsp:txXfrm>
        <a:off x="64083" y="1471970"/>
        <a:ext cx="4569564" cy="1184574"/>
      </dsp:txXfrm>
    </dsp:sp>
    <dsp:sp modelId="{244C28B2-86AF-4D47-8E59-3109C0AB6D5B}">
      <dsp:nvSpPr>
        <dsp:cNvPr id="0" name=""/>
        <dsp:cNvSpPr/>
      </dsp:nvSpPr>
      <dsp:spPr>
        <a:xfrm>
          <a:off x="0" y="2815667"/>
          <a:ext cx="4697730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Bots et </a:t>
          </a:r>
          <a:r>
            <a:rPr lang="en-US" sz="3300" kern="1200" dirty="0" err="1"/>
            <a:t>influenceurs</a:t>
          </a:r>
          <a:endParaRPr lang="en-US" sz="3300" kern="1200" dirty="0"/>
        </a:p>
      </dsp:txBody>
      <dsp:txXfrm>
        <a:off x="64083" y="2879750"/>
        <a:ext cx="4569564" cy="1184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30475-1505-45A6-A962-0365CF656542}">
      <dsp:nvSpPr>
        <dsp:cNvPr id="0" name=""/>
        <dsp:cNvSpPr/>
      </dsp:nvSpPr>
      <dsp:spPr>
        <a:xfrm>
          <a:off x="284607" y="0"/>
          <a:ext cx="4128516" cy="4128516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A45EA-03B4-4C75-813E-B621EB0F5A92}">
      <dsp:nvSpPr>
        <dsp:cNvPr id="0" name=""/>
        <dsp:cNvSpPr/>
      </dsp:nvSpPr>
      <dsp:spPr>
        <a:xfrm>
          <a:off x="676816" y="392209"/>
          <a:ext cx="1610121" cy="16101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Amplification par </a:t>
          </a:r>
          <a:r>
            <a:rPr lang="en-US" sz="1900" kern="1200" dirty="0">
              <a:latin typeface="Calibri"/>
            </a:rPr>
            <a:t>des influenceurs</a:t>
          </a:r>
          <a:endParaRPr lang="en-US" sz="1900" kern="1200" dirty="0"/>
        </a:p>
      </dsp:txBody>
      <dsp:txXfrm>
        <a:off x="755416" y="470809"/>
        <a:ext cx="1452921" cy="1452921"/>
      </dsp:txXfrm>
    </dsp:sp>
    <dsp:sp modelId="{9F1A6027-220F-4ABA-8918-EE0A055760D9}">
      <dsp:nvSpPr>
        <dsp:cNvPr id="0" name=""/>
        <dsp:cNvSpPr/>
      </dsp:nvSpPr>
      <dsp:spPr>
        <a:xfrm>
          <a:off x="2410792" y="392209"/>
          <a:ext cx="1610121" cy="16101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Armées</a:t>
          </a:r>
          <a:r>
            <a:rPr lang="en-US" sz="1900" kern="1200" dirty="0"/>
            <a:t> de bots</a:t>
          </a:r>
        </a:p>
      </dsp:txBody>
      <dsp:txXfrm>
        <a:off x="2489392" y="470809"/>
        <a:ext cx="1452921" cy="1452921"/>
      </dsp:txXfrm>
    </dsp:sp>
    <dsp:sp modelId="{428D2448-E227-4CBD-A51C-1A2AC04D00C0}">
      <dsp:nvSpPr>
        <dsp:cNvPr id="0" name=""/>
        <dsp:cNvSpPr/>
      </dsp:nvSpPr>
      <dsp:spPr>
        <a:xfrm>
          <a:off x="676816" y="2126185"/>
          <a:ext cx="1610121" cy="16101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Calibri"/>
            </a:rPr>
            <a:t>Fermes</a:t>
          </a:r>
          <a:r>
            <a:rPr lang="en-US" sz="1900" kern="1200" dirty="0">
              <a:latin typeface="Calibri"/>
            </a:rPr>
            <a:t> à </a:t>
          </a:r>
          <a:r>
            <a:rPr lang="en-US" sz="1900" kern="1200" dirty="0" err="1">
              <a:latin typeface="Calibri"/>
            </a:rPr>
            <a:t>clics</a:t>
          </a:r>
          <a:endParaRPr lang="en-US" sz="1900" kern="1200" dirty="0"/>
        </a:p>
      </dsp:txBody>
      <dsp:txXfrm>
        <a:off x="755416" y="2204785"/>
        <a:ext cx="1452921" cy="1452921"/>
      </dsp:txXfrm>
    </dsp:sp>
    <dsp:sp modelId="{9C2B4EFA-352A-4E9E-906B-CD89ACD91056}">
      <dsp:nvSpPr>
        <dsp:cNvPr id="0" name=""/>
        <dsp:cNvSpPr/>
      </dsp:nvSpPr>
      <dsp:spPr>
        <a:xfrm>
          <a:off x="2410792" y="2126185"/>
          <a:ext cx="1610121" cy="16101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Propagation </a:t>
          </a:r>
          <a:r>
            <a:rPr lang="en-US" sz="1900" kern="1200" dirty="0" err="1"/>
            <a:t>virale</a:t>
          </a:r>
          <a:r>
            <a:rPr lang="en-US" sz="1900" kern="1200" dirty="0"/>
            <a:t> </a:t>
          </a:r>
          <a:r>
            <a:rPr lang="en-US" sz="1900" kern="1200" dirty="0" err="1"/>
            <a:t>en</a:t>
          </a:r>
          <a:r>
            <a:rPr lang="en-US" sz="1900" kern="1200" dirty="0"/>
            <a:t> cascade</a:t>
          </a:r>
        </a:p>
      </dsp:txBody>
      <dsp:txXfrm>
        <a:off x="2489392" y="2204785"/>
        <a:ext cx="1452921" cy="1452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BA0DF-FB9A-4D54-816D-0B0B67CAC18E}">
      <dsp:nvSpPr>
        <dsp:cNvPr id="0" name=""/>
        <dsp:cNvSpPr/>
      </dsp:nvSpPr>
      <dsp:spPr>
        <a:xfrm>
          <a:off x="900" y="1338896"/>
          <a:ext cx="2231880" cy="14507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Psychologique : anxiété, dépression, idées suicidaires</a:t>
          </a:r>
        </a:p>
      </dsp:txBody>
      <dsp:txXfrm>
        <a:off x="71718" y="1409714"/>
        <a:ext cx="2090244" cy="1309086"/>
      </dsp:txXfrm>
    </dsp:sp>
    <dsp:sp modelId="{CBB3D0ED-3348-4FB7-86CA-F409C9B29AC9}">
      <dsp:nvSpPr>
        <dsp:cNvPr id="0" name=""/>
        <dsp:cNvSpPr/>
      </dsp:nvSpPr>
      <dsp:spPr>
        <a:xfrm>
          <a:off x="1116840" y="832233"/>
          <a:ext cx="2464048" cy="2464048"/>
        </a:xfrm>
        <a:custGeom>
          <a:avLst/>
          <a:gdLst/>
          <a:ahLst/>
          <a:cxnLst/>
          <a:rect l="0" t="0" r="0" b="0"/>
          <a:pathLst>
            <a:path>
              <a:moveTo>
                <a:pt x="248021" y="490659"/>
              </a:moveTo>
              <a:arcTo wR="1232024" hR="1232024" stAng="13019700" swAng="636059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65B00-3B02-47A8-8C93-315EC71F900E}">
      <dsp:nvSpPr>
        <dsp:cNvPr id="0" name=""/>
        <dsp:cNvSpPr/>
      </dsp:nvSpPr>
      <dsp:spPr>
        <a:xfrm>
          <a:off x="2464948" y="1338896"/>
          <a:ext cx="2231880" cy="14507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Professionnel : auto-censure, réputation ruinée</a:t>
          </a:r>
        </a:p>
      </dsp:txBody>
      <dsp:txXfrm>
        <a:off x="2535766" y="1409714"/>
        <a:ext cx="2090244" cy="1309086"/>
      </dsp:txXfrm>
    </dsp:sp>
    <dsp:sp modelId="{AE7F0B79-78DD-4386-992D-B3D58CB064A6}">
      <dsp:nvSpPr>
        <dsp:cNvPr id="0" name=""/>
        <dsp:cNvSpPr/>
      </dsp:nvSpPr>
      <dsp:spPr>
        <a:xfrm>
          <a:off x="1116840" y="832233"/>
          <a:ext cx="2464048" cy="2464048"/>
        </a:xfrm>
        <a:custGeom>
          <a:avLst/>
          <a:gdLst/>
          <a:ahLst/>
          <a:cxnLst/>
          <a:rect l="0" t="0" r="0" b="0"/>
          <a:pathLst>
            <a:path>
              <a:moveTo>
                <a:pt x="2216027" y="1973389"/>
              </a:moveTo>
              <a:arcTo wR="1232024" hR="1232024" stAng="2219700" swAng="636059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A4DFD-0133-4617-9BBB-5D0C985D41ED}">
      <dsp:nvSpPr>
        <dsp:cNvPr id="0" name=""/>
        <dsp:cNvSpPr/>
      </dsp:nvSpPr>
      <dsp:spPr>
        <a:xfrm>
          <a:off x="0" y="0"/>
          <a:ext cx="6309360" cy="7181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</a:rPr>
            <a:t>Limitation de la diffusion</a:t>
          </a:r>
        </a:p>
      </dsp:txBody>
      <dsp:txXfrm>
        <a:off x="21034" y="21034"/>
        <a:ext cx="5473714" cy="676101"/>
      </dsp:txXfrm>
    </dsp:sp>
    <dsp:sp modelId="{497CB502-3A6E-4682-BDF7-2373D61F9DDA}">
      <dsp:nvSpPr>
        <dsp:cNvPr id="0" name=""/>
        <dsp:cNvSpPr/>
      </dsp:nvSpPr>
      <dsp:spPr>
        <a:xfrm>
          <a:off x="528408" y="848746"/>
          <a:ext cx="6309360" cy="7181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</a:rPr>
            <a:t>Amplification de la désinformation</a:t>
          </a:r>
        </a:p>
      </dsp:txBody>
      <dsp:txXfrm>
        <a:off x="549442" y="869780"/>
        <a:ext cx="5272072" cy="676101"/>
      </dsp:txXfrm>
    </dsp:sp>
    <dsp:sp modelId="{F81866B1-15D0-470C-9A6F-6E2486C667FA}">
      <dsp:nvSpPr>
        <dsp:cNvPr id="0" name=""/>
        <dsp:cNvSpPr/>
      </dsp:nvSpPr>
      <dsp:spPr>
        <a:xfrm>
          <a:off x="1048931" y="1697492"/>
          <a:ext cx="6309360" cy="7181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</a:rPr>
            <a:t>Dégradation de la qualité des échanges</a:t>
          </a:r>
          <a:r>
            <a:rPr lang="en-US" sz="1900" kern="1200" dirty="0"/>
            <a:t>, </a:t>
          </a:r>
          <a:r>
            <a:rPr lang="en-US" sz="1900" kern="1200" dirty="0">
              <a:latin typeface="Calibri"/>
            </a:rPr>
            <a:t>agressivité</a:t>
          </a:r>
          <a:endParaRPr lang="en-US" sz="1900" kern="1200" dirty="0"/>
        </a:p>
      </dsp:txBody>
      <dsp:txXfrm>
        <a:off x="1069965" y="1718526"/>
        <a:ext cx="5279959" cy="676101"/>
      </dsp:txXfrm>
    </dsp:sp>
    <dsp:sp modelId="{A25AB522-3B40-4957-86F1-F9904402AB35}">
      <dsp:nvSpPr>
        <dsp:cNvPr id="0" name=""/>
        <dsp:cNvSpPr/>
      </dsp:nvSpPr>
      <dsp:spPr>
        <a:xfrm>
          <a:off x="1577340" y="2546238"/>
          <a:ext cx="6309360" cy="7181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</a:rPr>
            <a:t>Exacerbation des inégalités</a:t>
          </a:r>
        </a:p>
      </dsp:txBody>
      <dsp:txXfrm>
        <a:off x="1598374" y="2567272"/>
        <a:ext cx="5272072" cy="676101"/>
      </dsp:txXfrm>
    </dsp:sp>
    <dsp:sp modelId="{48753315-5AB3-4ADB-9708-2BDE2F8E6EE9}">
      <dsp:nvSpPr>
        <dsp:cNvPr id="0" name=""/>
        <dsp:cNvSpPr/>
      </dsp:nvSpPr>
      <dsp:spPr>
        <a:xfrm>
          <a:off x="5842549" y="550052"/>
          <a:ext cx="466810" cy="466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947581" y="550052"/>
        <a:ext cx="256746" cy="351275"/>
      </dsp:txXfrm>
    </dsp:sp>
    <dsp:sp modelId="{B3ECF4B4-FFE2-401A-B27F-914E550BC865}">
      <dsp:nvSpPr>
        <dsp:cNvPr id="0" name=""/>
        <dsp:cNvSpPr/>
      </dsp:nvSpPr>
      <dsp:spPr>
        <a:xfrm>
          <a:off x="6370958" y="1398798"/>
          <a:ext cx="466810" cy="466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475990" y="1398798"/>
        <a:ext cx="256746" cy="351275"/>
      </dsp:txXfrm>
    </dsp:sp>
    <dsp:sp modelId="{5F54CE62-3358-4EE5-94E1-65DE8641BBA3}">
      <dsp:nvSpPr>
        <dsp:cNvPr id="0" name=""/>
        <dsp:cNvSpPr/>
      </dsp:nvSpPr>
      <dsp:spPr>
        <a:xfrm>
          <a:off x="6891480" y="2247544"/>
          <a:ext cx="466810" cy="466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996512" y="2247544"/>
        <a:ext cx="256746" cy="351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BAB08-8F50-4D12-A908-8615982AC158}">
      <dsp:nvSpPr>
        <dsp:cNvPr id="0" name=""/>
        <dsp:cNvSpPr/>
      </dsp:nvSpPr>
      <dsp:spPr>
        <a:xfrm>
          <a:off x="0" y="0"/>
          <a:ext cx="6703695" cy="9793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Blocage / retrait</a:t>
          </a:r>
        </a:p>
      </dsp:txBody>
      <dsp:txXfrm>
        <a:off x="28683" y="28683"/>
        <a:ext cx="5646930" cy="921956"/>
      </dsp:txXfrm>
    </dsp:sp>
    <dsp:sp modelId="{7DFD5E59-6B64-4787-991B-140776FE2ADE}">
      <dsp:nvSpPr>
        <dsp:cNvPr id="0" name=""/>
        <dsp:cNvSpPr/>
      </dsp:nvSpPr>
      <dsp:spPr>
        <a:xfrm>
          <a:off x="591502" y="1142542"/>
          <a:ext cx="6703695" cy="9793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Plainte, juristes, détectives</a:t>
          </a:r>
        </a:p>
      </dsp:txBody>
      <dsp:txXfrm>
        <a:off x="620185" y="1171225"/>
        <a:ext cx="5418266" cy="921956"/>
      </dsp:txXfrm>
    </dsp:sp>
    <dsp:sp modelId="{6DBE79A6-BDD3-4290-B82C-BF5425CD69C2}">
      <dsp:nvSpPr>
        <dsp:cNvPr id="0" name=""/>
        <dsp:cNvSpPr/>
      </dsp:nvSpPr>
      <dsp:spPr>
        <a:xfrm>
          <a:off x="1183004" y="2285085"/>
          <a:ext cx="6703695" cy="9793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Limites : anonymat, coût, lenteurs</a:t>
          </a:r>
        </a:p>
      </dsp:txBody>
      <dsp:txXfrm>
        <a:off x="1211687" y="2313768"/>
        <a:ext cx="5418266" cy="921956"/>
      </dsp:txXfrm>
    </dsp:sp>
    <dsp:sp modelId="{27D3B754-FB11-4714-859B-9D6167CDBA68}">
      <dsp:nvSpPr>
        <dsp:cNvPr id="0" name=""/>
        <dsp:cNvSpPr/>
      </dsp:nvSpPr>
      <dsp:spPr>
        <a:xfrm>
          <a:off x="6067135" y="742652"/>
          <a:ext cx="636559" cy="63655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210361" y="742652"/>
        <a:ext cx="350107" cy="479011"/>
      </dsp:txXfrm>
    </dsp:sp>
    <dsp:sp modelId="{D99CD020-1F72-4A55-A3D0-AAD8D965C93E}">
      <dsp:nvSpPr>
        <dsp:cNvPr id="0" name=""/>
        <dsp:cNvSpPr/>
      </dsp:nvSpPr>
      <dsp:spPr>
        <a:xfrm>
          <a:off x="6658637" y="1878666"/>
          <a:ext cx="636559" cy="63655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801863" y="1878666"/>
        <a:ext cx="350107" cy="479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Jl_w4ZyxrY?start=128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80060"/>
            <a:ext cx="4311732" cy="1110996"/>
          </a:xfrm>
        </p:spPr>
        <p:txBody>
          <a:bodyPr vert="horz" lIns="68580" tIns="34290" rIns="68580" bIns="34290" rtlCol="0" anchor="b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</a:pPr>
            <a:r>
              <a:rPr lang="en-US" sz="3200" b="1" kern="1200" dirty="0">
                <a:latin typeface="+mj-lt"/>
                <a:ea typeface="+mj-ea"/>
                <a:cs typeface="+mj-cs"/>
              </a:rPr>
              <a:t>Le </a:t>
            </a:r>
            <a:r>
              <a:rPr lang="en-US" sz="3200" b="1" kern="1200" err="1">
                <a:latin typeface="+mj-lt"/>
                <a:ea typeface="+mj-ea"/>
                <a:cs typeface="+mj-cs"/>
              </a:rPr>
              <a:t>cyberharcèlement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des </a:t>
            </a:r>
            <a:r>
              <a:rPr lang="en-US" sz="3200" b="1" kern="1200" err="1">
                <a:latin typeface="+mj-lt"/>
                <a:ea typeface="+mj-ea"/>
                <a:cs typeface="+mj-cs"/>
              </a:rPr>
              <a:t>scientifiques</a:t>
            </a:r>
            <a:endParaRPr lang="en-US" sz="3200" b="1" kern="1200" err="1">
              <a:latin typeface="+mj-lt"/>
              <a:ea typeface="Calibri"/>
              <a:cs typeface="Calibri"/>
            </a:endParaRP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9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0939" y="4363"/>
                  <a:pt x="2441580" y="8857"/>
                  <a:pt x="2441321" y="13716"/>
                </a:cubicBezTo>
                <a:cubicBezTo>
                  <a:pt x="2169723" y="25934"/>
                  <a:pt x="2045712" y="34568"/>
                  <a:pt x="1830991" y="13716"/>
                </a:cubicBezTo>
                <a:cubicBezTo>
                  <a:pt x="1616270" y="-7136"/>
                  <a:pt x="1505876" y="-623"/>
                  <a:pt x="1269487" y="13716"/>
                </a:cubicBezTo>
                <a:cubicBezTo>
                  <a:pt x="1033098" y="28055"/>
                  <a:pt x="908661" y="36619"/>
                  <a:pt x="707983" y="13716"/>
                </a:cubicBezTo>
                <a:cubicBezTo>
                  <a:pt x="507305" y="-9187"/>
                  <a:pt x="333592" y="16187"/>
                  <a:pt x="0" y="13716"/>
                </a:cubicBezTo>
                <a:cubicBezTo>
                  <a:pt x="-459" y="8317"/>
                  <a:pt x="190" y="2744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507" y="3335"/>
                  <a:pt x="2441322" y="9457"/>
                  <a:pt x="2441321" y="13716"/>
                </a:cubicBezTo>
                <a:cubicBezTo>
                  <a:pt x="2166745" y="24201"/>
                  <a:pt x="2078726" y="10904"/>
                  <a:pt x="1879817" y="13716"/>
                </a:cubicBezTo>
                <a:cubicBezTo>
                  <a:pt x="1680908" y="16528"/>
                  <a:pt x="1548770" y="-8699"/>
                  <a:pt x="1318313" y="13716"/>
                </a:cubicBezTo>
                <a:cubicBezTo>
                  <a:pt x="1087856" y="36131"/>
                  <a:pt x="894613" y="-645"/>
                  <a:pt x="659157" y="13716"/>
                </a:cubicBezTo>
                <a:cubicBezTo>
                  <a:pt x="423701" y="28077"/>
                  <a:pt x="246611" y="29403"/>
                  <a:pt x="0" y="13716"/>
                </a:cubicBezTo>
                <a:cubicBezTo>
                  <a:pt x="-120" y="7867"/>
                  <a:pt x="674" y="39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02" y="2264620"/>
            <a:ext cx="3614166" cy="2030573"/>
          </a:xfr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1450" defTabSz="685800">
              <a:buFont typeface="Arial" panose="020B0604020202020204" pitchFamily="34" charset="0"/>
              <a:buChar char="•"/>
            </a:pPr>
            <a:r>
              <a:rPr lang="en-US" sz="2400" err="1"/>
              <a:t>Ampleur</a:t>
            </a:r>
            <a:r>
              <a:rPr lang="en-US" sz="2400" dirty="0"/>
              <a:t> du </a:t>
            </a:r>
            <a:r>
              <a:rPr lang="en-US" sz="2400" err="1"/>
              <a:t>phénomène</a:t>
            </a:r>
            <a:endParaRPr lang="en-US" sz="2400">
              <a:ea typeface="Calibri"/>
              <a:cs typeface="Calibri"/>
            </a:endParaRPr>
          </a:p>
          <a:p>
            <a:pPr indent="-171450" defTabSz="685800">
              <a:buFont typeface="Arial" panose="020B0604020202020204" pitchFamily="34" charset="0"/>
              <a:buChar char="•"/>
            </a:pPr>
            <a:r>
              <a:rPr lang="en-US" sz="2400" err="1"/>
              <a:t>Mécanismes</a:t>
            </a:r>
            <a:endParaRPr lang="en-US" sz="2400">
              <a:ea typeface="Calibri"/>
              <a:cs typeface="Calibri"/>
            </a:endParaRPr>
          </a:p>
          <a:p>
            <a:pPr indent="-171450" defTabSz="685800">
              <a:buFont typeface="Arial" panose="020B0604020202020204" pitchFamily="34" charset="0"/>
              <a:buChar char="•"/>
            </a:pPr>
            <a:r>
              <a:rPr lang="en-US" sz="2400" err="1"/>
              <a:t>Conséquences</a:t>
            </a:r>
            <a:endParaRPr lang="en-US" sz="2400">
              <a:ea typeface="Calibri"/>
              <a:cs typeface="Calibri"/>
            </a:endParaRPr>
          </a:p>
          <a:p>
            <a:pPr indent="-171450" defTabSz="685800">
              <a:buFont typeface="Arial" panose="020B0604020202020204" pitchFamily="34" charset="0"/>
              <a:buChar char="•"/>
            </a:pPr>
            <a:r>
              <a:rPr lang="en-US" sz="2400" dirty="0"/>
              <a:t>Solutions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51DC9-8BDF-433D-0E0B-590B778A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" t="-10" r="194" b="6301"/>
          <a:stretch>
            <a:fillRect/>
          </a:stretch>
        </p:blipFill>
        <p:spPr>
          <a:xfrm>
            <a:off x="4961178" y="-8937"/>
            <a:ext cx="4181476" cy="5250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4520D-4FA9-0525-1A19-A3FA9BE9A81C}"/>
              </a:ext>
            </a:extLst>
          </p:cNvPr>
          <p:cNvSpPr txBox="1"/>
          <p:nvPr/>
        </p:nvSpPr>
        <p:spPr>
          <a:xfrm>
            <a:off x="470696" y="4661406"/>
            <a:ext cx="1219238" cy="412832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1500">
                <a:solidFill>
                  <a:srgbClr val="000000"/>
                </a:solidFill>
              </a:rPr>
              <a:t>Didier Müller</a:t>
            </a:r>
            <a:endParaRPr lang="en-US" sz="101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036DE-8ECE-EF2E-5C72-D63C028A4A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8" r="29938" b="9091"/>
          <a:stretch>
            <a:fillRect/>
          </a:stretch>
        </p:blipFill>
        <p:spPr>
          <a:xfrm>
            <a:off x="2641851" y="7"/>
            <a:ext cx="6502149" cy="51434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317451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89EC0-17F6-0EB3-704D-C4D2FD2A7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5" y="793736"/>
            <a:ext cx="4368266" cy="843534"/>
          </a:xfr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ea typeface="+mj-lt"/>
                <a:cs typeface="+mj-lt"/>
              </a:rPr>
              <a:t>Dre Lisa-Maria </a:t>
            </a:r>
            <a:r>
              <a:rPr lang="en-US" sz="2800" b="1" err="1">
                <a:solidFill>
                  <a:schemeClr val="bg1"/>
                </a:solidFill>
                <a:ea typeface="+mj-lt"/>
                <a:cs typeface="+mj-lt"/>
              </a:rPr>
              <a:t>Kellermayr</a:t>
            </a:r>
            <a:r>
              <a:rPr lang="en-US" sz="2800" b="1" dirty="0">
                <a:solidFill>
                  <a:schemeClr val="bg1"/>
                </a:solidFill>
                <a:ea typeface="+mj-lt"/>
                <a:cs typeface="+mj-lt"/>
              </a:rPr>
              <a:t> (</a:t>
            </a:r>
            <a:r>
              <a:rPr lang="en-US" sz="2800" b="1" err="1">
                <a:solidFill>
                  <a:schemeClr val="bg1"/>
                </a:solidFill>
                <a:ea typeface="+mj-lt"/>
                <a:cs typeface="+mj-lt"/>
              </a:rPr>
              <a:t>Autriche</a:t>
            </a:r>
            <a:r>
              <a:rPr lang="en-US" sz="2800" b="1" dirty="0">
                <a:solidFill>
                  <a:schemeClr val="bg1"/>
                </a:solidFill>
                <a:ea typeface="+mj-lt"/>
                <a:cs typeface="+mj-lt"/>
              </a:rPr>
              <a:t>, 1985-2022)</a:t>
            </a:r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9BCD-C539-1642-8F3D-9DC3CB5D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77" y="2038541"/>
            <a:ext cx="4024259" cy="1589015"/>
          </a:xfr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err="1">
                <a:solidFill>
                  <a:schemeClr val="bg1"/>
                </a:solidFill>
              </a:rPr>
              <a:t>Harcelée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depuis</a:t>
            </a:r>
            <a:r>
              <a:rPr lang="en-US" sz="2400" dirty="0">
                <a:solidFill>
                  <a:schemeClr val="bg1"/>
                </a:solidFill>
              </a:rPr>
              <a:t> des </a:t>
            </a:r>
            <a:r>
              <a:rPr lang="en-US" sz="2400" err="1">
                <a:solidFill>
                  <a:schemeClr val="bg1"/>
                </a:solidFill>
              </a:rPr>
              <a:t>mois</a:t>
            </a:r>
            <a:r>
              <a:rPr lang="en-US" sz="2400" dirty="0">
                <a:solidFill>
                  <a:schemeClr val="bg1"/>
                </a:solidFill>
              </a:rPr>
              <a:t> par les Antivax </a:t>
            </a:r>
            <a:r>
              <a:rPr lang="en-US" sz="2400" err="1">
                <a:solidFill>
                  <a:schemeClr val="bg1"/>
                </a:solidFill>
              </a:rPr>
              <a:t>parce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qu'elle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conseillait</a:t>
            </a:r>
            <a:r>
              <a:rPr lang="en-US" sz="2400" dirty="0">
                <a:solidFill>
                  <a:schemeClr val="bg1"/>
                </a:solidFill>
              </a:rPr>
              <a:t> à </a:t>
            </a:r>
            <a:r>
              <a:rPr lang="en-US" sz="2400" err="1">
                <a:solidFill>
                  <a:schemeClr val="bg1"/>
                </a:solidFill>
              </a:rPr>
              <a:t>ses</a:t>
            </a:r>
            <a:r>
              <a:rPr lang="en-US" sz="2400" dirty="0">
                <a:solidFill>
                  <a:schemeClr val="bg1"/>
                </a:solidFill>
              </a:rPr>
              <a:t> patients de se faire </a:t>
            </a:r>
            <a:r>
              <a:rPr lang="en-US" sz="2400" err="1">
                <a:solidFill>
                  <a:schemeClr val="bg1"/>
                </a:solidFill>
              </a:rPr>
              <a:t>vacciner</a:t>
            </a:r>
            <a:r>
              <a:rPr lang="en-US" sz="2400" dirty="0">
                <a:solidFill>
                  <a:schemeClr val="bg1"/>
                </a:solidFill>
              </a:rPr>
              <a:t>, Lisa-Maria </a:t>
            </a:r>
            <a:r>
              <a:rPr lang="en-US" sz="2400" err="1">
                <a:solidFill>
                  <a:schemeClr val="bg1"/>
                </a:solidFill>
              </a:rPr>
              <a:t>Kellermayr</a:t>
            </a:r>
            <a:r>
              <a:rPr lang="en-US" sz="2400" dirty="0">
                <a:solidFill>
                  <a:schemeClr val="bg1"/>
                </a:solidFill>
              </a:rPr>
              <a:t> a mis fin à </a:t>
            </a:r>
            <a:r>
              <a:rPr lang="en-US" sz="2400" err="1">
                <a:solidFill>
                  <a:schemeClr val="bg1"/>
                </a:solidFill>
              </a:rPr>
              <a:t>ses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jours</a:t>
            </a:r>
            <a:r>
              <a:rPr lang="en-US" sz="2400" dirty="0">
                <a:solidFill>
                  <a:schemeClr val="bg1"/>
                </a:solidFill>
              </a:rPr>
              <a:t> dans son cabinet </a:t>
            </a:r>
            <a:r>
              <a:rPr lang="en-US" sz="2400" err="1">
                <a:solidFill>
                  <a:schemeClr val="bg1"/>
                </a:solidFill>
              </a:rPr>
              <a:t>médical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3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E1E44-6981-C1F4-6217-9E8CF10EC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1E7E6-4755-5BA8-3C56-CBDF985E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900" b="1"/>
              <a:t>Conséquences pour la société</a:t>
            </a:r>
            <a:endParaRPr lang="en-US" sz="3900"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B034CA-DAC6-134D-2A47-1CEA325B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420233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80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900" b="1"/>
              <a:t>Des ripostes limitées</a:t>
            </a:r>
            <a:endParaRPr lang="en-US" sz="3900" b="1"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B266C3-DCB6-0A2A-09C6-703B9B93E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670551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0"/>
            <a:ext cx="685628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3CC88-E141-0F53-6229-E174A4AF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43" y="289291"/>
            <a:ext cx="8440437" cy="98645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25" b="1" dirty="0">
                <a:ea typeface="Calibri"/>
                <a:cs typeface="Calibri"/>
              </a:rPr>
              <a:t>Sources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9333" y="1258030"/>
            <a:ext cx="6105335" cy="13716"/>
          </a:xfrm>
          <a:custGeom>
            <a:avLst/>
            <a:gdLst>
              <a:gd name="connsiteX0" fmla="*/ 0 w 6105335"/>
              <a:gd name="connsiteY0" fmla="*/ 0 h 13716"/>
              <a:gd name="connsiteX1" fmla="*/ 556264 w 6105335"/>
              <a:gd name="connsiteY1" fmla="*/ 0 h 13716"/>
              <a:gd name="connsiteX2" fmla="*/ 1173581 w 6105335"/>
              <a:gd name="connsiteY2" fmla="*/ 0 h 13716"/>
              <a:gd name="connsiteX3" fmla="*/ 1729845 w 6105335"/>
              <a:gd name="connsiteY3" fmla="*/ 0 h 13716"/>
              <a:gd name="connsiteX4" fmla="*/ 2469269 w 6105335"/>
              <a:gd name="connsiteY4" fmla="*/ 0 h 13716"/>
              <a:gd name="connsiteX5" fmla="*/ 3147639 w 6105335"/>
              <a:gd name="connsiteY5" fmla="*/ 0 h 13716"/>
              <a:gd name="connsiteX6" fmla="*/ 3826010 w 6105335"/>
              <a:gd name="connsiteY6" fmla="*/ 0 h 13716"/>
              <a:gd name="connsiteX7" fmla="*/ 4626487 w 6105335"/>
              <a:gd name="connsiteY7" fmla="*/ 0 h 13716"/>
              <a:gd name="connsiteX8" fmla="*/ 5365911 w 6105335"/>
              <a:gd name="connsiteY8" fmla="*/ 0 h 13716"/>
              <a:gd name="connsiteX9" fmla="*/ 6105335 w 6105335"/>
              <a:gd name="connsiteY9" fmla="*/ 0 h 13716"/>
              <a:gd name="connsiteX10" fmla="*/ 6105335 w 6105335"/>
              <a:gd name="connsiteY10" fmla="*/ 13716 h 13716"/>
              <a:gd name="connsiteX11" fmla="*/ 5610124 w 6105335"/>
              <a:gd name="connsiteY11" fmla="*/ 13716 h 13716"/>
              <a:gd name="connsiteX12" fmla="*/ 5053861 w 6105335"/>
              <a:gd name="connsiteY12" fmla="*/ 13716 h 13716"/>
              <a:gd name="connsiteX13" fmla="*/ 4314437 w 6105335"/>
              <a:gd name="connsiteY13" fmla="*/ 13716 h 13716"/>
              <a:gd name="connsiteX14" fmla="*/ 3513959 w 6105335"/>
              <a:gd name="connsiteY14" fmla="*/ 13716 h 13716"/>
              <a:gd name="connsiteX15" fmla="*/ 2896642 w 6105335"/>
              <a:gd name="connsiteY15" fmla="*/ 13716 h 13716"/>
              <a:gd name="connsiteX16" fmla="*/ 2096165 w 6105335"/>
              <a:gd name="connsiteY16" fmla="*/ 13716 h 13716"/>
              <a:gd name="connsiteX17" fmla="*/ 1539901 w 6105335"/>
              <a:gd name="connsiteY17" fmla="*/ 13716 h 13716"/>
              <a:gd name="connsiteX18" fmla="*/ 1044691 w 6105335"/>
              <a:gd name="connsiteY18" fmla="*/ 13716 h 13716"/>
              <a:gd name="connsiteX19" fmla="*/ 0 w 6105335"/>
              <a:gd name="connsiteY19" fmla="*/ 13716 h 13716"/>
              <a:gd name="connsiteX20" fmla="*/ 0 w 6105335"/>
              <a:gd name="connsiteY2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05335" h="13716" fill="none" extrusionOk="0">
                <a:moveTo>
                  <a:pt x="0" y="0"/>
                </a:moveTo>
                <a:cubicBezTo>
                  <a:pt x="249491" y="-20019"/>
                  <a:pt x="418696" y="26039"/>
                  <a:pt x="556264" y="0"/>
                </a:cubicBezTo>
                <a:cubicBezTo>
                  <a:pt x="693832" y="-26039"/>
                  <a:pt x="974318" y="-6517"/>
                  <a:pt x="1173581" y="0"/>
                </a:cubicBezTo>
                <a:cubicBezTo>
                  <a:pt x="1372844" y="6517"/>
                  <a:pt x="1456917" y="-20440"/>
                  <a:pt x="1729845" y="0"/>
                </a:cubicBezTo>
                <a:cubicBezTo>
                  <a:pt x="2002773" y="20440"/>
                  <a:pt x="2152742" y="21482"/>
                  <a:pt x="2469269" y="0"/>
                </a:cubicBezTo>
                <a:cubicBezTo>
                  <a:pt x="2785796" y="-21482"/>
                  <a:pt x="2829942" y="-3836"/>
                  <a:pt x="3147639" y="0"/>
                </a:cubicBezTo>
                <a:cubicBezTo>
                  <a:pt x="3465336" y="3836"/>
                  <a:pt x="3647103" y="-7799"/>
                  <a:pt x="3826010" y="0"/>
                </a:cubicBezTo>
                <a:cubicBezTo>
                  <a:pt x="4004917" y="7799"/>
                  <a:pt x="4433077" y="-5764"/>
                  <a:pt x="4626487" y="0"/>
                </a:cubicBezTo>
                <a:cubicBezTo>
                  <a:pt x="4819897" y="5764"/>
                  <a:pt x="5054399" y="-27561"/>
                  <a:pt x="5365911" y="0"/>
                </a:cubicBezTo>
                <a:cubicBezTo>
                  <a:pt x="5677423" y="27561"/>
                  <a:pt x="5955655" y="-28025"/>
                  <a:pt x="6105335" y="0"/>
                </a:cubicBezTo>
                <a:cubicBezTo>
                  <a:pt x="6105485" y="5332"/>
                  <a:pt x="6105848" y="8261"/>
                  <a:pt x="6105335" y="13716"/>
                </a:cubicBezTo>
                <a:cubicBezTo>
                  <a:pt x="5988571" y="-6256"/>
                  <a:pt x="5734162" y="31993"/>
                  <a:pt x="5610124" y="13716"/>
                </a:cubicBezTo>
                <a:cubicBezTo>
                  <a:pt x="5486086" y="-4561"/>
                  <a:pt x="5299181" y="-12544"/>
                  <a:pt x="5053861" y="13716"/>
                </a:cubicBezTo>
                <a:cubicBezTo>
                  <a:pt x="4808541" y="39976"/>
                  <a:pt x="4507760" y="27119"/>
                  <a:pt x="4314437" y="13716"/>
                </a:cubicBezTo>
                <a:cubicBezTo>
                  <a:pt x="4121114" y="313"/>
                  <a:pt x="3779278" y="-18885"/>
                  <a:pt x="3513959" y="13716"/>
                </a:cubicBezTo>
                <a:cubicBezTo>
                  <a:pt x="3248640" y="46317"/>
                  <a:pt x="3120088" y="10269"/>
                  <a:pt x="2896642" y="13716"/>
                </a:cubicBezTo>
                <a:cubicBezTo>
                  <a:pt x="2673196" y="17163"/>
                  <a:pt x="2429762" y="30998"/>
                  <a:pt x="2096165" y="13716"/>
                </a:cubicBezTo>
                <a:cubicBezTo>
                  <a:pt x="1762568" y="-3566"/>
                  <a:pt x="1703409" y="31027"/>
                  <a:pt x="1539901" y="13716"/>
                </a:cubicBezTo>
                <a:cubicBezTo>
                  <a:pt x="1376393" y="-3595"/>
                  <a:pt x="1247933" y="-8000"/>
                  <a:pt x="1044691" y="13716"/>
                </a:cubicBezTo>
                <a:cubicBezTo>
                  <a:pt x="841449" y="35432"/>
                  <a:pt x="518708" y="-816"/>
                  <a:pt x="0" y="13716"/>
                </a:cubicBezTo>
                <a:cubicBezTo>
                  <a:pt x="302" y="10459"/>
                  <a:pt x="-284" y="6748"/>
                  <a:pt x="0" y="0"/>
                </a:cubicBezTo>
                <a:close/>
              </a:path>
              <a:path w="6105335" h="13716" stroke="0" extrusionOk="0">
                <a:moveTo>
                  <a:pt x="0" y="0"/>
                </a:moveTo>
                <a:cubicBezTo>
                  <a:pt x="205983" y="-6284"/>
                  <a:pt x="411149" y="-28531"/>
                  <a:pt x="617317" y="0"/>
                </a:cubicBezTo>
                <a:cubicBezTo>
                  <a:pt x="823485" y="28531"/>
                  <a:pt x="910622" y="-6423"/>
                  <a:pt x="1112528" y="0"/>
                </a:cubicBezTo>
                <a:cubicBezTo>
                  <a:pt x="1314434" y="6423"/>
                  <a:pt x="1549673" y="17392"/>
                  <a:pt x="1913005" y="0"/>
                </a:cubicBezTo>
                <a:cubicBezTo>
                  <a:pt x="2276337" y="-17392"/>
                  <a:pt x="2264497" y="-20637"/>
                  <a:pt x="2530322" y="0"/>
                </a:cubicBezTo>
                <a:cubicBezTo>
                  <a:pt x="2796147" y="20637"/>
                  <a:pt x="2860009" y="-17486"/>
                  <a:pt x="3147639" y="0"/>
                </a:cubicBezTo>
                <a:cubicBezTo>
                  <a:pt x="3435269" y="17486"/>
                  <a:pt x="3757268" y="7025"/>
                  <a:pt x="3948117" y="0"/>
                </a:cubicBezTo>
                <a:cubicBezTo>
                  <a:pt x="4138966" y="-7025"/>
                  <a:pt x="4271322" y="-17785"/>
                  <a:pt x="4504380" y="0"/>
                </a:cubicBezTo>
                <a:cubicBezTo>
                  <a:pt x="4737438" y="17785"/>
                  <a:pt x="5095979" y="15980"/>
                  <a:pt x="5304858" y="0"/>
                </a:cubicBezTo>
                <a:cubicBezTo>
                  <a:pt x="5513737" y="-15980"/>
                  <a:pt x="5741262" y="-12405"/>
                  <a:pt x="6105335" y="0"/>
                </a:cubicBezTo>
                <a:cubicBezTo>
                  <a:pt x="6105446" y="4790"/>
                  <a:pt x="6105852" y="10212"/>
                  <a:pt x="6105335" y="13716"/>
                </a:cubicBezTo>
                <a:cubicBezTo>
                  <a:pt x="5920665" y="-13296"/>
                  <a:pt x="5610754" y="-12024"/>
                  <a:pt x="5426964" y="13716"/>
                </a:cubicBezTo>
                <a:cubicBezTo>
                  <a:pt x="5243174" y="39456"/>
                  <a:pt x="4999393" y="-1394"/>
                  <a:pt x="4809647" y="13716"/>
                </a:cubicBezTo>
                <a:cubicBezTo>
                  <a:pt x="4619901" y="28826"/>
                  <a:pt x="4318112" y="12018"/>
                  <a:pt x="4009170" y="13716"/>
                </a:cubicBezTo>
                <a:cubicBezTo>
                  <a:pt x="3700228" y="15414"/>
                  <a:pt x="3457865" y="-24938"/>
                  <a:pt x="3208693" y="13716"/>
                </a:cubicBezTo>
                <a:cubicBezTo>
                  <a:pt x="2959521" y="52370"/>
                  <a:pt x="2796412" y="4895"/>
                  <a:pt x="2652429" y="13716"/>
                </a:cubicBezTo>
                <a:cubicBezTo>
                  <a:pt x="2508446" y="22537"/>
                  <a:pt x="2254505" y="-4398"/>
                  <a:pt x="1974058" y="13716"/>
                </a:cubicBezTo>
                <a:cubicBezTo>
                  <a:pt x="1693611" y="31830"/>
                  <a:pt x="1473506" y="18532"/>
                  <a:pt x="1173581" y="13716"/>
                </a:cubicBezTo>
                <a:cubicBezTo>
                  <a:pt x="873656" y="8900"/>
                  <a:pt x="475577" y="21871"/>
                  <a:pt x="0" y="13716"/>
                </a:cubicBezTo>
                <a:cubicBezTo>
                  <a:pt x="208" y="10440"/>
                  <a:pt x="-19" y="54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3310-D43D-CAC8-C591-7D0D78A5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3" y="1528960"/>
            <a:ext cx="8443479" cy="3216305"/>
          </a:xfr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90000"/>
              </a:lnSpc>
              <a:buNone/>
            </a:pPr>
            <a:r>
              <a:rPr lang="en-US" sz="1800" i="1" dirty="0">
                <a:latin typeface="Calibri"/>
                <a:ea typeface="Roboto"/>
                <a:cs typeface="Roboto"/>
              </a:rPr>
              <a:t>Je suis </a:t>
            </a:r>
            <a:r>
              <a:rPr lang="en-US" sz="1800" i="1" err="1">
                <a:latin typeface="Calibri"/>
                <a:ea typeface="Roboto"/>
                <a:cs typeface="Roboto"/>
              </a:rPr>
              <a:t>harcelé</a:t>
            </a:r>
            <a:r>
              <a:rPr lang="en-US" sz="1800" i="1" dirty="0">
                <a:latin typeface="Calibri"/>
                <a:ea typeface="Roboto"/>
                <a:cs typeface="Roboto"/>
              </a:rPr>
              <a:t> (et </a:t>
            </a:r>
            <a:r>
              <a:rPr lang="en-US" sz="1800" i="1" err="1">
                <a:latin typeface="Calibri"/>
                <a:ea typeface="Roboto"/>
                <a:cs typeface="Roboto"/>
              </a:rPr>
              <a:t>j'ai</a:t>
            </a:r>
            <a:r>
              <a:rPr lang="en-US" sz="1800" i="1" dirty="0">
                <a:latin typeface="Calibri"/>
                <a:ea typeface="Roboto"/>
                <a:cs typeface="Roboto"/>
              </a:rPr>
              <a:t> </a:t>
            </a:r>
            <a:r>
              <a:rPr lang="en-US" sz="1800" i="1" err="1">
                <a:latin typeface="Calibri"/>
                <a:ea typeface="Roboto"/>
                <a:cs typeface="Roboto"/>
              </a:rPr>
              <a:t>besoin</a:t>
            </a:r>
            <a:r>
              <a:rPr lang="en-US" sz="1800" i="1" dirty="0">
                <a:latin typeface="Calibri"/>
                <a:ea typeface="Roboto"/>
                <a:cs typeface="Roboto"/>
              </a:rPr>
              <a:t> </a:t>
            </a:r>
            <a:r>
              <a:rPr lang="en-US" sz="1800" i="1" err="1">
                <a:latin typeface="Calibri"/>
                <a:ea typeface="Roboto"/>
                <a:cs typeface="Roboto"/>
              </a:rPr>
              <a:t>d'en</a:t>
            </a:r>
            <a:r>
              <a:rPr lang="en-US" sz="1800" i="1" dirty="0">
                <a:latin typeface="Calibri"/>
                <a:ea typeface="Roboto"/>
                <a:cs typeface="Roboto"/>
              </a:rPr>
              <a:t> </a:t>
            </a:r>
            <a:r>
              <a:rPr lang="en-US" sz="1800" i="1" err="1">
                <a:latin typeface="Calibri"/>
                <a:ea typeface="Roboto"/>
                <a:cs typeface="Roboto"/>
              </a:rPr>
              <a:t>parler</a:t>
            </a:r>
            <a:r>
              <a:rPr lang="en-US" sz="1800" i="1" dirty="0">
                <a:latin typeface="Calibri"/>
                <a:ea typeface="Roboto"/>
                <a:cs typeface="Roboto"/>
              </a:rPr>
              <a:t>)</a:t>
            </a:r>
            <a:r>
              <a:rPr lang="en-US" sz="1800" dirty="0">
                <a:latin typeface="Calibri"/>
                <a:ea typeface="Roboto"/>
                <a:cs typeface="Roboto"/>
              </a:rPr>
              <a:t>, </a:t>
            </a:r>
            <a:r>
              <a:rPr lang="en-US" sz="1800" err="1">
                <a:latin typeface="Calibri"/>
                <a:ea typeface="Roboto"/>
                <a:cs typeface="Roboto"/>
              </a:rPr>
              <a:t>Astronogeek</a:t>
            </a:r>
            <a:r>
              <a:rPr lang="en-US" sz="1800" dirty="0">
                <a:latin typeface="Calibri"/>
                <a:ea typeface="Roboto"/>
                <a:cs typeface="Roboto"/>
              </a:rPr>
              <a:t>, 6 </a:t>
            </a:r>
            <a:r>
              <a:rPr lang="en-US" sz="1800" err="1">
                <a:latin typeface="Calibri"/>
                <a:ea typeface="Roboto"/>
                <a:cs typeface="Roboto"/>
              </a:rPr>
              <a:t>mai</a:t>
            </a:r>
            <a:r>
              <a:rPr lang="en-US" sz="1800" dirty="0">
                <a:latin typeface="Calibri"/>
                <a:ea typeface="Roboto"/>
                <a:cs typeface="Roboto"/>
              </a:rPr>
              <a:t> 2024</a:t>
            </a:r>
            <a:endParaRPr lang="en-US" sz="1800" dirty="0">
              <a:ea typeface="Calibri"/>
              <a:cs typeface="Calibri"/>
            </a:endParaRPr>
          </a:p>
          <a:p>
            <a:pPr indent="0">
              <a:lnSpc>
                <a:spcPct val="90000"/>
              </a:lnSpc>
              <a:buNone/>
            </a:pPr>
            <a:r>
              <a:rPr lang="en-US" sz="1800" i="1" dirty="0">
                <a:latin typeface="Calibri"/>
                <a:ea typeface="Calibri"/>
                <a:cs typeface="Calibri"/>
              </a:rPr>
              <a:t>Les </a:t>
            </a:r>
            <a:r>
              <a:rPr lang="en-US" sz="1800" i="1" err="1">
                <a:latin typeface="Calibri"/>
                <a:ea typeface="Calibri"/>
                <a:cs typeface="Calibri"/>
              </a:rPr>
              <a:t>climatologues</a:t>
            </a:r>
            <a:r>
              <a:rPr lang="en-US" sz="1800" i="1" dirty="0">
                <a:latin typeface="Calibri"/>
                <a:ea typeface="Calibri"/>
                <a:cs typeface="Calibri"/>
              </a:rPr>
              <a:t> face à la </a:t>
            </a:r>
            <a:r>
              <a:rPr lang="en-US" sz="1800" i="1" err="1">
                <a:latin typeface="Calibri"/>
                <a:ea typeface="Calibri"/>
                <a:cs typeface="Calibri"/>
              </a:rPr>
              <a:t>haine</a:t>
            </a:r>
            <a:r>
              <a:rPr lang="en-US" sz="1800" i="1" dirty="0">
                <a:latin typeface="Calibri"/>
                <a:ea typeface="Calibri"/>
                <a:cs typeface="Calibri"/>
              </a:rPr>
              <a:t> des </a:t>
            </a:r>
            <a:r>
              <a:rPr lang="en-US" sz="1800" i="1" err="1">
                <a:latin typeface="Calibri"/>
                <a:ea typeface="Calibri"/>
                <a:cs typeface="Calibri"/>
              </a:rPr>
              <a:t>climatosceptiques</a:t>
            </a:r>
            <a:r>
              <a:rPr lang="en-US" sz="1800" i="1" dirty="0">
                <a:latin typeface="Calibri"/>
                <a:ea typeface="Calibri"/>
                <a:cs typeface="Calibri"/>
              </a:rPr>
              <a:t>, </a:t>
            </a:r>
            <a:r>
              <a:rPr lang="en-US" sz="1800" dirty="0">
                <a:latin typeface="Calibri"/>
                <a:ea typeface="Calibri"/>
                <a:cs typeface="Calibri"/>
              </a:rPr>
              <a:t>Interview de Serge Zaka, RTS, 28 </a:t>
            </a:r>
            <a:r>
              <a:rPr lang="en-US" sz="1800" err="1">
                <a:latin typeface="Calibri"/>
                <a:ea typeface="Calibri"/>
                <a:cs typeface="Calibri"/>
              </a:rPr>
              <a:t>juin</a:t>
            </a:r>
            <a:r>
              <a:rPr lang="en-US" sz="1800" dirty="0">
                <a:latin typeface="Calibri"/>
                <a:ea typeface="Calibri"/>
                <a:cs typeface="Calibri"/>
              </a:rPr>
              <a:t> 2025</a:t>
            </a:r>
          </a:p>
          <a:p>
            <a:pPr indent="0">
              <a:lnSpc>
                <a:spcPct val="90000"/>
              </a:lnSpc>
              <a:buNone/>
            </a:pPr>
            <a:r>
              <a:rPr lang="en-US" sz="1800" i="1" dirty="0">
                <a:ea typeface="+mn-lt"/>
                <a:cs typeface="+mn-lt"/>
              </a:rPr>
              <a:t>Katie Bouman, le visage du trou noir M87*, </a:t>
            </a:r>
            <a:r>
              <a:rPr lang="en-US" sz="1800" i="1" err="1">
                <a:ea typeface="+mn-lt"/>
                <a:cs typeface="+mn-lt"/>
              </a:rPr>
              <a:t>harcelée</a:t>
            </a:r>
            <a:r>
              <a:rPr lang="en-US" sz="1800" dirty="0">
                <a:ea typeface="+mn-lt"/>
                <a:cs typeface="+mn-lt"/>
              </a:rPr>
              <a:t> - Le Temps, 15 </a:t>
            </a:r>
            <a:r>
              <a:rPr lang="en-US" sz="1800" err="1">
                <a:ea typeface="+mn-lt"/>
                <a:cs typeface="+mn-lt"/>
              </a:rPr>
              <a:t>avril</a:t>
            </a:r>
            <a:r>
              <a:rPr lang="en-US" sz="1800" dirty="0">
                <a:ea typeface="+mn-lt"/>
                <a:cs typeface="+mn-lt"/>
              </a:rPr>
              <a:t> 2019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indent="0">
              <a:lnSpc>
                <a:spcPct val="90000"/>
              </a:lnSpc>
              <a:buNone/>
            </a:pPr>
            <a:r>
              <a:rPr lang="en-US" sz="1800" i="1" dirty="0">
                <a:ea typeface="+mn-lt"/>
                <a:cs typeface="+mn-lt"/>
              </a:rPr>
              <a:t>“I’m a Professor, which isn’t usually a dangerous job”: Internet-Facilitated Harassment and its Impact on Researchers</a:t>
            </a:r>
            <a:r>
              <a:rPr lang="en-US" sz="1800" dirty="0">
                <a:ea typeface="+mn-lt"/>
                <a:cs typeface="+mn-lt"/>
              </a:rPr>
              <a:t>, Periwinkle Doerfler, Andrea Forte, Emiliano De Cristofaro, Gianluca </a:t>
            </a:r>
            <a:r>
              <a:rPr lang="en-US" sz="1800" err="1">
                <a:ea typeface="+mn-lt"/>
                <a:cs typeface="+mn-lt"/>
              </a:rPr>
              <a:t>Stringhini</a:t>
            </a:r>
            <a:r>
              <a:rPr lang="en-US" sz="1800" dirty="0">
                <a:ea typeface="+mn-lt"/>
                <a:cs typeface="+mn-lt"/>
              </a:rPr>
              <a:t>, Jeremy Blackburn, and Damon McCoy, 2021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indent="0">
              <a:lnSpc>
                <a:spcPct val="90000"/>
              </a:lnSpc>
              <a:buNone/>
            </a:pPr>
            <a:r>
              <a:rPr lang="en-US" sz="1800" i="1" dirty="0"/>
              <a:t>«On </a:t>
            </a:r>
            <a:r>
              <a:rPr lang="en-US" sz="1800" i="1" err="1"/>
              <a:t>va</a:t>
            </a:r>
            <a:r>
              <a:rPr lang="en-US" sz="1800" i="1" dirty="0"/>
              <a:t> </a:t>
            </a:r>
            <a:r>
              <a:rPr lang="en-US" sz="1800" i="1" err="1"/>
              <a:t>te</a:t>
            </a:r>
            <a:r>
              <a:rPr lang="en-US" sz="1800" i="1" dirty="0"/>
              <a:t> </a:t>
            </a:r>
            <a:r>
              <a:rPr lang="en-US" sz="1800" i="1" err="1"/>
              <a:t>buter</a:t>
            </a:r>
            <a:r>
              <a:rPr lang="en-US" sz="1800" i="1" dirty="0"/>
              <a:t>»: les </a:t>
            </a:r>
            <a:r>
              <a:rPr lang="en-US" sz="1800" i="1" err="1"/>
              <a:t>climatologues</a:t>
            </a:r>
            <a:r>
              <a:rPr lang="en-US" sz="1800" i="1" dirty="0"/>
              <a:t> </a:t>
            </a:r>
            <a:r>
              <a:rPr lang="en-US" sz="1800" i="1" err="1"/>
              <a:t>sont</a:t>
            </a:r>
            <a:r>
              <a:rPr lang="en-US" sz="1800" i="1" dirty="0"/>
              <a:t> </a:t>
            </a:r>
            <a:r>
              <a:rPr lang="en-US" sz="1800" i="1" err="1"/>
              <a:t>persécutés</a:t>
            </a:r>
            <a:r>
              <a:rPr lang="en-US" sz="1800" i="1" dirty="0"/>
              <a:t> sur le web</a:t>
            </a:r>
            <a:r>
              <a:rPr lang="en-US" sz="1800" dirty="0"/>
              <a:t>, Watson, 28 </a:t>
            </a:r>
            <a:r>
              <a:rPr lang="en-US" sz="1800" err="1"/>
              <a:t>août</a:t>
            </a:r>
            <a:r>
              <a:rPr lang="en-US" sz="1800" dirty="0"/>
              <a:t> 2023</a:t>
            </a:r>
            <a:endParaRPr lang="en-US" sz="1800" dirty="0">
              <a:ea typeface="Calibri"/>
              <a:cs typeface="Calibri"/>
            </a:endParaRPr>
          </a:p>
          <a:p>
            <a:pPr indent="0">
              <a:lnSpc>
                <a:spcPct val="90000"/>
              </a:lnSpc>
              <a:buNone/>
            </a:pPr>
            <a:r>
              <a:rPr lang="en-US" sz="1800" i="1" dirty="0"/>
              <a:t>Le suicide </a:t>
            </a:r>
            <a:r>
              <a:rPr lang="en-US" sz="1800" i="1" err="1"/>
              <a:t>d'une</a:t>
            </a:r>
            <a:r>
              <a:rPr lang="en-US" sz="1800" i="1" dirty="0"/>
              <a:t> </a:t>
            </a:r>
            <a:r>
              <a:rPr lang="en-US" sz="1800" i="1" err="1"/>
              <a:t>médecin</a:t>
            </a:r>
            <a:r>
              <a:rPr lang="en-US" sz="1800" i="1" dirty="0"/>
              <a:t> </a:t>
            </a:r>
            <a:r>
              <a:rPr lang="en-US" sz="1800" i="1" err="1"/>
              <a:t>harcelée</a:t>
            </a:r>
            <a:r>
              <a:rPr lang="en-US" sz="1800" i="1" dirty="0"/>
              <a:t> par les Antivax </a:t>
            </a:r>
            <a:r>
              <a:rPr lang="en-US" sz="1800" i="1" err="1"/>
              <a:t>choque</a:t>
            </a:r>
            <a:r>
              <a:rPr lang="en-US" sz="1800" i="1" dirty="0"/>
              <a:t> </a:t>
            </a:r>
            <a:r>
              <a:rPr lang="en-US" sz="1800" i="1" err="1"/>
              <a:t>l'Autriche</a:t>
            </a:r>
            <a:r>
              <a:rPr lang="en-US" sz="1800" dirty="0"/>
              <a:t>, Euronews, 2 </a:t>
            </a:r>
            <a:r>
              <a:rPr lang="en-US" sz="1800" err="1"/>
              <a:t>août</a:t>
            </a:r>
            <a:r>
              <a:rPr lang="en-US" sz="1800" dirty="0"/>
              <a:t> 2022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indent="0">
              <a:lnSpc>
                <a:spcPct val="90000"/>
              </a:lnSpc>
              <a:buNone/>
            </a:pPr>
            <a:r>
              <a:rPr lang="en-US" sz="1800" i="1" err="1">
                <a:ea typeface="+mn-lt"/>
                <a:cs typeface="+mn-lt"/>
              </a:rPr>
              <a:t>Insultés</a:t>
            </a:r>
            <a:r>
              <a:rPr lang="en-US" sz="1800" i="1" dirty="0">
                <a:ea typeface="+mn-lt"/>
                <a:cs typeface="+mn-lt"/>
              </a:rPr>
              <a:t> </a:t>
            </a:r>
            <a:r>
              <a:rPr lang="en-US" sz="1800" i="1" err="1">
                <a:ea typeface="+mn-lt"/>
                <a:cs typeface="+mn-lt"/>
              </a:rPr>
              <a:t>ou</a:t>
            </a:r>
            <a:r>
              <a:rPr lang="en-US" sz="1800" i="1" dirty="0">
                <a:ea typeface="+mn-lt"/>
                <a:cs typeface="+mn-lt"/>
              </a:rPr>
              <a:t> </a:t>
            </a:r>
            <a:r>
              <a:rPr lang="en-US" sz="1800" i="1" err="1">
                <a:ea typeface="+mn-lt"/>
                <a:cs typeface="+mn-lt"/>
              </a:rPr>
              <a:t>menacés</a:t>
            </a:r>
            <a:r>
              <a:rPr lang="en-US" sz="1800" i="1" dirty="0">
                <a:ea typeface="+mn-lt"/>
                <a:cs typeface="+mn-lt"/>
              </a:rPr>
              <a:t>, des </a:t>
            </a:r>
            <a:r>
              <a:rPr lang="en-US" sz="1800" i="1" err="1">
                <a:ea typeface="+mn-lt"/>
                <a:cs typeface="+mn-lt"/>
              </a:rPr>
              <a:t>scientifiques</a:t>
            </a:r>
            <a:r>
              <a:rPr lang="en-US" sz="1800" i="1" dirty="0">
                <a:ea typeface="+mn-lt"/>
                <a:cs typeface="+mn-lt"/>
              </a:rPr>
              <a:t> </a:t>
            </a:r>
            <a:r>
              <a:rPr lang="en-US" sz="1800" i="1" err="1">
                <a:ea typeface="+mn-lt"/>
                <a:cs typeface="+mn-lt"/>
              </a:rPr>
              <a:t>fuient</a:t>
            </a:r>
            <a:r>
              <a:rPr lang="en-US" sz="1800" i="1" dirty="0">
                <a:ea typeface="+mn-lt"/>
                <a:cs typeface="+mn-lt"/>
              </a:rPr>
              <a:t> Twitter</a:t>
            </a:r>
            <a:r>
              <a:rPr lang="en-US" sz="1800" dirty="0">
                <a:ea typeface="+mn-lt"/>
                <a:cs typeface="+mn-lt"/>
              </a:rPr>
              <a:t>, Le Matin, 24 </a:t>
            </a:r>
            <a:r>
              <a:rPr lang="en-US" sz="1800" err="1">
                <a:ea typeface="+mn-lt"/>
                <a:cs typeface="+mn-lt"/>
              </a:rPr>
              <a:t>mai</a:t>
            </a:r>
            <a:r>
              <a:rPr lang="en-US" sz="1800" dirty="0">
                <a:ea typeface="+mn-lt"/>
                <a:cs typeface="+mn-lt"/>
              </a:rPr>
              <a:t> 2023</a:t>
            </a:r>
          </a:p>
          <a:p>
            <a:pPr>
              <a:lnSpc>
                <a:spcPct val="90000"/>
              </a:lnSpc>
            </a:pPr>
            <a:endParaRPr lang="en-US" sz="135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72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C3DD-2149-E625-AB50-BA001E76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err="1">
                <a:ea typeface="Calibri"/>
                <a:cs typeface="Calibri"/>
              </a:rPr>
              <a:t>Débat</a:t>
            </a:r>
            <a:r>
              <a:rPr lang="en-US" sz="3600" b="1" dirty="0">
                <a:ea typeface="Calibri"/>
                <a:cs typeface="Calibri"/>
              </a:rPr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4F5C-FFD6-5B74-5F77-8E50567E6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69" y="1634594"/>
            <a:ext cx="7929995" cy="1105887"/>
          </a:xfr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Les </a:t>
            </a:r>
            <a:r>
              <a:rPr lang="en-US" sz="2800" err="1"/>
              <a:t>chercheurs</a:t>
            </a:r>
            <a:r>
              <a:rPr lang="en-US" sz="2800" dirty="0"/>
              <a:t> </a:t>
            </a:r>
            <a:r>
              <a:rPr lang="en-US" sz="2800" err="1"/>
              <a:t>doivent-ils</a:t>
            </a:r>
            <a:r>
              <a:rPr lang="en-US" sz="2800" dirty="0"/>
              <a:t> limiter </a:t>
            </a:r>
            <a:r>
              <a:rPr lang="en-US" sz="2800" err="1"/>
              <a:t>leur</a:t>
            </a:r>
            <a:r>
              <a:rPr lang="en-US" sz="2800" dirty="0"/>
              <a:t> </a:t>
            </a:r>
            <a:r>
              <a:rPr lang="en-US" sz="2800" err="1"/>
              <a:t>présence</a:t>
            </a:r>
            <a:r>
              <a:rPr lang="en-US" sz="2800" dirty="0"/>
              <a:t> sur les réseaux </a:t>
            </a:r>
            <a:r>
              <a:rPr lang="en-US" sz="2800" err="1"/>
              <a:t>sociaux</a:t>
            </a:r>
            <a:r>
              <a:rPr lang="en-US" sz="2800" dirty="0"/>
              <a:t> pour se </a:t>
            </a:r>
            <a:r>
              <a:rPr lang="en-US" sz="2800" err="1"/>
              <a:t>protéger</a:t>
            </a:r>
            <a:r>
              <a:rPr lang="en-US" sz="2800" dirty="0"/>
              <a:t> du </a:t>
            </a:r>
            <a:r>
              <a:rPr lang="en-US" sz="2800" err="1"/>
              <a:t>cyberharcèlement</a:t>
            </a:r>
            <a:r>
              <a:rPr lang="en-US" sz="2800" dirty="0"/>
              <a:t> ?</a:t>
            </a:r>
            <a:endParaRPr lang="en-US" sz="2800" b="1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8FC03-9BE9-1867-64E3-EA9C465F66C1}"/>
              </a:ext>
            </a:extLst>
          </p:cNvPr>
          <p:cNvSpPr txBox="1"/>
          <p:nvPr/>
        </p:nvSpPr>
        <p:spPr>
          <a:xfrm>
            <a:off x="647521" y="3587262"/>
            <a:ext cx="7927048" cy="6848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Est-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qu’on</a:t>
            </a:r>
            <a:r>
              <a:rPr lang="en-US" sz="2000" dirty="0"/>
              <a:t> </a:t>
            </a:r>
            <a:r>
              <a:rPr lang="en-US" sz="2000" dirty="0" err="1"/>
              <a:t>pourrait</a:t>
            </a:r>
            <a:r>
              <a:rPr lang="en-US" sz="2000" dirty="0"/>
              <a:t> </a:t>
            </a:r>
            <a:r>
              <a:rPr lang="en-US" sz="2000" dirty="0" err="1"/>
              <a:t>envisager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présence</a:t>
            </a:r>
            <a:r>
              <a:rPr lang="en-US" sz="2000" dirty="0"/>
              <a:t> collective </a:t>
            </a:r>
            <a:r>
              <a:rPr lang="en-US" sz="2000" dirty="0" err="1"/>
              <a:t>plutôt</a:t>
            </a:r>
            <a:r>
              <a:rPr lang="en-US" sz="2000" dirty="0"/>
              <a:t> </a:t>
            </a:r>
            <a:r>
              <a:rPr lang="en-US" sz="2000" dirty="0" err="1"/>
              <a:t>qu’individuelle</a:t>
            </a:r>
            <a:r>
              <a:rPr lang="en-US" sz="20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89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62E3-9CF6-0F18-08D0-7E4B09F8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err="1">
                <a:ea typeface="Calibri"/>
                <a:cs typeface="Calibri"/>
              </a:rPr>
              <a:t>Débat</a:t>
            </a:r>
            <a:r>
              <a:rPr lang="en-US" sz="3600" b="1" dirty="0">
                <a:ea typeface="Calibri"/>
                <a:cs typeface="Calibri"/>
              </a:rPr>
              <a:t> (2)</a:t>
            </a:r>
            <a:endParaRPr lang="en-US" sz="3600" b="1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025D9-2D66-4524-986F-68D20119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68" y="1486984"/>
            <a:ext cx="8233064" cy="998395"/>
          </a:xfr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Le </a:t>
            </a:r>
            <a:r>
              <a:rPr lang="en-US" sz="2800" err="1"/>
              <a:t>cyberharcèlement</a:t>
            </a:r>
            <a:r>
              <a:rPr lang="en-US" sz="2800" dirty="0"/>
              <a:t> </a:t>
            </a:r>
            <a:r>
              <a:rPr lang="en-US" sz="2800" err="1"/>
              <a:t>est</a:t>
            </a:r>
            <a:r>
              <a:rPr lang="en-US" sz="2800" dirty="0"/>
              <a:t>-il un </a:t>
            </a:r>
            <a:r>
              <a:rPr lang="en-US" sz="2800" err="1"/>
              <a:t>symptôme</a:t>
            </a:r>
            <a:r>
              <a:rPr lang="en-US" sz="2800" dirty="0"/>
              <a:t> d’un </a:t>
            </a:r>
            <a:r>
              <a:rPr lang="en-US" sz="2800" err="1"/>
              <a:t>rejet</a:t>
            </a:r>
            <a:r>
              <a:rPr lang="en-US" sz="2800" dirty="0"/>
              <a:t> plus large de la science et de </a:t>
            </a:r>
            <a:r>
              <a:rPr lang="en-US" sz="2800" err="1"/>
              <a:t>l’autorité</a:t>
            </a:r>
            <a:r>
              <a:rPr lang="en-US" sz="2800" dirty="0"/>
              <a:t> </a:t>
            </a:r>
            <a:r>
              <a:rPr lang="en-US" sz="2800" err="1"/>
              <a:t>intellectuelle</a:t>
            </a:r>
            <a:r>
              <a:rPr lang="en-US" sz="2800" dirty="0"/>
              <a:t> ?</a:t>
            </a:r>
            <a:endParaRPr lang="en-US" sz="280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10EBB-5C16-F42E-B536-C31C10A3C9EF}"/>
              </a:ext>
            </a:extLst>
          </p:cNvPr>
          <p:cNvSpPr txBox="1"/>
          <p:nvPr/>
        </p:nvSpPr>
        <p:spPr>
          <a:xfrm>
            <a:off x="457020" y="3843274"/>
            <a:ext cx="8232236" cy="6848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Calibri"/>
                <a:cs typeface="Calibri"/>
              </a:rPr>
              <a:t>Les </a:t>
            </a:r>
            <a:r>
              <a:rPr lang="en-US" sz="2000" dirty="0" err="1">
                <a:ea typeface="Calibri"/>
                <a:cs typeface="Calibri"/>
              </a:rPr>
              <a:t>campagnes</a:t>
            </a:r>
            <a:r>
              <a:rPr lang="en-US" sz="2000" dirty="0">
                <a:ea typeface="Calibri"/>
                <a:cs typeface="Calibri"/>
              </a:rPr>
              <a:t> de </a:t>
            </a:r>
            <a:r>
              <a:rPr lang="en-US" sz="2000" dirty="0" err="1">
                <a:ea typeface="Calibri"/>
                <a:cs typeface="Calibri"/>
              </a:rPr>
              <a:t>désinformation</a:t>
            </a:r>
            <a:r>
              <a:rPr lang="en-US" sz="2000" dirty="0">
                <a:ea typeface="Calibri"/>
                <a:cs typeface="Calibri"/>
              </a:rPr>
              <a:t> (</a:t>
            </a:r>
            <a:r>
              <a:rPr lang="en-US" sz="2000" dirty="0" err="1">
                <a:ea typeface="Calibri"/>
                <a:cs typeface="Calibri"/>
              </a:rPr>
              <a:t>climat</a:t>
            </a:r>
            <a:r>
              <a:rPr lang="en-US" sz="2000" dirty="0">
                <a:ea typeface="Calibri"/>
                <a:cs typeface="Calibri"/>
              </a:rPr>
              <a:t>, </a:t>
            </a:r>
            <a:r>
              <a:rPr lang="en-US" sz="2000" dirty="0" err="1">
                <a:ea typeface="Calibri"/>
                <a:cs typeface="Calibri"/>
              </a:rPr>
              <a:t>vaccin</a:t>
            </a:r>
            <a:r>
              <a:rPr lang="en-US" sz="2000" dirty="0">
                <a:ea typeface="Calibri"/>
                <a:cs typeface="Calibri"/>
              </a:rPr>
              <a:t>…) </a:t>
            </a:r>
            <a:r>
              <a:rPr lang="en-US" sz="2000" dirty="0" err="1">
                <a:ea typeface="Calibri"/>
                <a:cs typeface="Calibri"/>
              </a:rPr>
              <a:t>visent</a:t>
            </a:r>
            <a:r>
              <a:rPr lang="en-US" sz="2000" dirty="0">
                <a:ea typeface="Calibri"/>
                <a:cs typeface="Calibri"/>
              </a:rPr>
              <a:t> à </a:t>
            </a:r>
            <a:r>
              <a:rPr lang="en-US" sz="2000" dirty="0" err="1">
                <a:ea typeface="Calibri"/>
                <a:cs typeface="Calibri"/>
              </a:rPr>
              <a:t>délégitimer</a:t>
            </a:r>
            <a:r>
              <a:rPr lang="en-US" sz="2000" dirty="0">
                <a:ea typeface="Calibri"/>
                <a:cs typeface="Calibri"/>
              </a:rPr>
              <a:t> les institutions </a:t>
            </a:r>
            <a:r>
              <a:rPr lang="en-US" sz="2000" dirty="0" err="1">
                <a:ea typeface="Calibri"/>
                <a:cs typeface="Calibri"/>
              </a:rPr>
              <a:t>en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général</a:t>
            </a:r>
            <a:r>
              <a:rPr lang="en-US" sz="2000" dirty="0">
                <a:ea typeface="Calibri"/>
                <a:cs typeface="Calibri"/>
              </a:rPr>
              <a:t>. </a:t>
            </a:r>
            <a:r>
              <a:rPr lang="en-US" sz="2000" dirty="0" err="1">
                <a:ea typeface="Calibri"/>
                <a:cs typeface="Calibri"/>
              </a:rPr>
              <a:t>Qu'en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pensez-vous</a:t>
            </a:r>
            <a:r>
              <a:rPr lang="en-US" sz="2000" dirty="0">
                <a:ea typeface="Calibri"/>
                <a:cs typeface="Calibri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8319-A6C0-A547-F17D-E75679F12FAB}"/>
              </a:ext>
            </a:extLst>
          </p:cNvPr>
          <p:cNvSpPr txBox="1"/>
          <p:nvPr/>
        </p:nvSpPr>
        <p:spPr>
          <a:xfrm>
            <a:off x="456120" y="3012276"/>
            <a:ext cx="5835505" cy="3770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Est-</a:t>
            </a:r>
            <a:r>
              <a:rPr lang="en-US" sz="2000" err="1"/>
              <a:t>ce</a:t>
            </a:r>
            <a:r>
              <a:rPr lang="en-US" sz="2000" dirty="0"/>
              <a:t> le </a:t>
            </a:r>
            <a:r>
              <a:rPr lang="en-US" sz="2000" err="1"/>
              <a:t>chercheur</a:t>
            </a:r>
            <a:r>
              <a:rPr lang="en-US" sz="2000" dirty="0"/>
              <a:t> qui </a:t>
            </a:r>
            <a:r>
              <a:rPr lang="en-US" sz="2000" err="1"/>
              <a:t>est</a:t>
            </a:r>
            <a:r>
              <a:rPr lang="en-US" sz="2000" dirty="0"/>
              <a:t> </a:t>
            </a:r>
            <a:r>
              <a:rPr lang="en-US" sz="2000" err="1"/>
              <a:t>visé</a:t>
            </a:r>
            <a:r>
              <a:rPr lang="en-US" sz="2000" dirty="0"/>
              <a:t> </a:t>
            </a:r>
            <a:r>
              <a:rPr lang="en-US" sz="2000" err="1"/>
              <a:t>ou</a:t>
            </a:r>
            <a:r>
              <a:rPr lang="en-US" sz="2000" dirty="0"/>
              <a:t> </a:t>
            </a:r>
            <a:r>
              <a:rPr lang="en-US" sz="2000" err="1"/>
              <a:t>ce</a:t>
            </a:r>
            <a:r>
              <a:rPr lang="en-US" sz="2000" dirty="0"/>
              <a:t> </a:t>
            </a:r>
            <a:r>
              <a:rPr lang="en-US" sz="2000" err="1"/>
              <a:t>qu’il</a:t>
            </a:r>
            <a:r>
              <a:rPr lang="en-US" sz="2000" dirty="0"/>
              <a:t> </a:t>
            </a:r>
            <a:r>
              <a:rPr lang="en-US" sz="2000" err="1"/>
              <a:t>représente</a:t>
            </a:r>
            <a:r>
              <a:rPr lang="en-US" sz="2000" dirty="0"/>
              <a:t> ?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8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89B2-400F-4E87-1824-8773E964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err="1">
                <a:ea typeface="Calibri"/>
                <a:cs typeface="Calibri"/>
              </a:rPr>
              <a:t>Débat</a:t>
            </a:r>
            <a:r>
              <a:rPr lang="en-US" sz="3600" b="1" dirty="0">
                <a:ea typeface="Calibri"/>
                <a:cs typeface="Calibri"/>
              </a:rPr>
              <a:t> (3)</a:t>
            </a:r>
            <a:endParaRPr lang="en-US" sz="3600" b="1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1569-1625-D1A3-38BB-3B24B27EA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68" y="1701868"/>
            <a:ext cx="8233064" cy="1064786"/>
          </a:xfr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Le </a:t>
            </a:r>
            <a:r>
              <a:rPr lang="en-US" sz="2800" err="1"/>
              <a:t>cyberharcèlement</a:t>
            </a:r>
            <a:r>
              <a:rPr lang="en-US" sz="2800" dirty="0"/>
              <a:t> </a:t>
            </a:r>
            <a:r>
              <a:rPr lang="en-US" sz="2800" err="1"/>
              <a:t>remet</a:t>
            </a:r>
            <a:r>
              <a:rPr lang="en-US" sz="2800" dirty="0"/>
              <a:t>-il </a:t>
            </a:r>
            <a:r>
              <a:rPr lang="en-US" sz="2800" err="1"/>
              <a:t>en</a:t>
            </a:r>
            <a:r>
              <a:rPr lang="en-US" sz="2800" dirty="0"/>
              <a:t> cause </a:t>
            </a:r>
            <a:r>
              <a:rPr lang="en-US" sz="2800" err="1"/>
              <a:t>l’égalité</a:t>
            </a:r>
            <a:r>
              <a:rPr lang="en-US" sz="2800" dirty="0"/>
              <a:t> </a:t>
            </a:r>
            <a:r>
              <a:rPr lang="en-US" sz="2800" err="1"/>
              <a:t>d’accès</a:t>
            </a:r>
            <a:r>
              <a:rPr lang="en-US" sz="2800" dirty="0"/>
              <a:t> à la parole </a:t>
            </a:r>
            <a:r>
              <a:rPr lang="en-US" sz="2800" err="1"/>
              <a:t>scientifique</a:t>
            </a:r>
            <a:r>
              <a:rPr lang="en-US" sz="2800" dirty="0"/>
              <a:t> (</a:t>
            </a:r>
            <a:r>
              <a:rPr lang="en-US" sz="2800" err="1"/>
              <a:t>notamment</a:t>
            </a:r>
            <a:r>
              <a:rPr lang="en-US" sz="2800" dirty="0"/>
              <a:t> pour les femmes, les </a:t>
            </a:r>
            <a:r>
              <a:rPr lang="en-US" sz="2800" err="1"/>
              <a:t>minorités</a:t>
            </a:r>
            <a:r>
              <a:rPr lang="en-US" sz="2800" dirty="0"/>
              <a:t>) ?</a:t>
            </a:r>
            <a:endParaRPr lang="en-US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E6731-6AB3-57E7-0882-4FCC42E367FE}"/>
              </a:ext>
            </a:extLst>
          </p:cNvPr>
          <p:cNvSpPr txBox="1"/>
          <p:nvPr/>
        </p:nvSpPr>
        <p:spPr>
          <a:xfrm>
            <a:off x="457020" y="3711389"/>
            <a:ext cx="8521238" cy="6848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Est-</a:t>
            </a:r>
            <a:r>
              <a:rPr lang="en-US" sz="2000" err="1"/>
              <a:t>ce</a:t>
            </a:r>
            <a:r>
              <a:rPr lang="en-US" sz="2000" dirty="0"/>
              <a:t> que </a:t>
            </a:r>
            <a:r>
              <a:rPr lang="en-US" sz="2000" err="1"/>
              <a:t>certains</a:t>
            </a:r>
            <a:r>
              <a:rPr lang="en-US" sz="2000" dirty="0"/>
              <a:t> </a:t>
            </a:r>
            <a:r>
              <a:rPr lang="en-US" sz="2000" err="1"/>
              <a:t>profils</a:t>
            </a:r>
            <a:r>
              <a:rPr lang="en-US" sz="2000" dirty="0"/>
              <a:t> de </a:t>
            </a:r>
            <a:r>
              <a:rPr lang="en-US" sz="2000" err="1"/>
              <a:t>chercheurs</a:t>
            </a:r>
            <a:r>
              <a:rPr lang="en-US" sz="2000" dirty="0"/>
              <a:t> </a:t>
            </a:r>
            <a:r>
              <a:rPr lang="en-US" sz="2000" err="1"/>
              <a:t>ont</a:t>
            </a:r>
            <a:r>
              <a:rPr lang="en-US" sz="2000" dirty="0"/>
              <a:t> </a:t>
            </a:r>
            <a:r>
              <a:rPr lang="en-US" sz="2000" err="1"/>
              <a:t>moins</a:t>
            </a:r>
            <a:r>
              <a:rPr lang="en-US" sz="2000" dirty="0"/>
              <a:t> de </a:t>
            </a:r>
            <a:r>
              <a:rPr lang="en-US" sz="2000" err="1"/>
              <a:t>risques</a:t>
            </a:r>
            <a:r>
              <a:rPr lang="en-US" sz="2000" dirty="0"/>
              <a:t> d’être </a:t>
            </a:r>
            <a:r>
              <a:rPr lang="en-US" sz="2000" err="1"/>
              <a:t>attaqués</a:t>
            </a:r>
            <a:r>
              <a:rPr lang="en-US" sz="2000" dirty="0"/>
              <a:t> ? </a:t>
            </a:r>
            <a:r>
              <a:rPr lang="en-US" sz="2000" err="1"/>
              <a:t>Pourquoi</a:t>
            </a:r>
            <a:r>
              <a:rPr lang="en-US" sz="20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995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746"/>
            <a:ext cx="7886700" cy="85027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Réseaux sociaux :  à double tranchant</a:t>
            </a:r>
            <a:endParaRPr lang="en-US" sz="3600" b="1"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DB41CB-7EC8-AA0A-6A07-8C9C36733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767416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891"/>
            <a:ext cx="2530602" cy="4175919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/>
              <a:t>Les visages du harcèlement</a:t>
            </a:r>
            <a:endParaRPr lang="en-US" sz="3300" b="1"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F2962A-4349-6C93-511A-EF9D8CB9D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06917"/>
              </p:ext>
            </p:extLst>
          </p:nvPr>
        </p:nvGraphicFramePr>
        <p:xfrm>
          <a:off x="3008995" y="102314"/>
          <a:ext cx="5778945" cy="493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60511"/>
            <a:ext cx="9144000" cy="208298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BB45A-29CA-5EEA-262E-89D7828E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5" y="3959633"/>
            <a:ext cx="7261412" cy="554910"/>
          </a:xfr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Katie Bouman (2019)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BB3E8-8EE7-2F1A-D417-791BC0D1B3F8}"/>
              </a:ext>
            </a:extLst>
          </p:cNvPr>
          <p:cNvSpPr txBox="1"/>
          <p:nvPr/>
        </p:nvSpPr>
        <p:spPr>
          <a:xfrm>
            <a:off x="525557" y="4632204"/>
            <a:ext cx="8091766" cy="248631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 Une femme fait 6% du travail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reçoit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100% du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»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68C16D-457C-9131-940A-C665EDE9C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329" b="7420"/>
          <a:stretch>
            <a:fillRect/>
          </a:stretch>
        </p:blipFill>
        <p:spPr>
          <a:xfrm>
            <a:off x="16" y="8"/>
            <a:ext cx="9143984" cy="4414892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446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892"/>
            <a:ext cx="2530602" cy="4175918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Une violence polymorphe</a:t>
            </a:r>
            <a:endParaRPr lang="en-US" sz="3600" b="1">
              <a:ea typeface="Calibri"/>
              <a:cs typeface="Calibri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ECD50D7-76DE-8E78-184C-ED82C5D4C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518568"/>
              </p:ext>
            </p:extLst>
          </p:nvPr>
        </p:nvGraphicFramePr>
        <p:xfrm>
          <a:off x="3819906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C32C-1C8D-C353-35B6-F9882C5C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ea typeface="Calibri"/>
                <a:cs typeface="Calibri"/>
              </a:rPr>
              <a:t>Dr. Serge Zaka, </a:t>
            </a:r>
            <a:r>
              <a:rPr lang="en-US" sz="3600" b="1" err="1">
                <a:ea typeface="Calibri"/>
                <a:cs typeface="Calibri"/>
              </a:rPr>
              <a:t>agroclimatologue</a:t>
            </a:r>
            <a:endParaRPr lang="en-US" sz="3600" b="1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1F6FE-DD37-4EA3-4922-74DB4AD93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44" y="1066603"/>
            <a:ext cx="7379073" cy="2742650"/>
          </a:xfrm>
          <a:prstGeom prst="rect">
            <a:avLst/>
          </a:prstGeom>
        </p:spPr>
      </p:pic>
      <p:pic>
        <p:nvPicPr>
          <p:cNvPr id="5" name="Les climatologues face la haine des climatosceptiques interview de Serge Zaka">
            <a:hlinkClick r:id="" action="ppaction://media"/>
            <a:extLst>
              <a:ext uri="{FF2B5EF4-FFF2-40B4-BE49-F238E27FC236}">
                <a16:creationId xmlns:a16="http://schemas.microsoft.com/office/drawing/2014/main" id="{74E6F22B-F2F9-5602-2F6D-A2255C56B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4486" y="4128775"/>
            <a:ext cx="547688" cy="54768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4DC421-01A1-B88F-9F94-E0E804A2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633" y="4000112"/>
            <a:ext cx="5846369" cy="671444"/>
          </a:xfrm>
        </p:spPr>
        <p:txBody>
          <a:bodyPr vert="horz" lIns="68580" tIns="34290" rIns="68580" bIns="34290" rtlCol="0" anchor="t">
            <a:normAutofit lnSpcReduction="10000"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i="1" dirty="0">
                <a:solidFill>
                  <a:srgbClr val="2D2D2D"/>
                </a:solidFill>
              </a:rPr>
              <a:t>Les </a:t>
            </a:r>
            <a:r>
              <a:rPr lang="en-US" sz="1800" i="1" err="1">
                <a:solidFill>
                  <a:srgbClr val="2D2D2D"/>
                </a:solidFill>
              </a:rPr>
              <a:t>climatologues</a:t>
            </a:r>
            <a:r>
              <a:rPr lang="en-US" sz="1800" i="1" dirty="0">
                <a:solidFill>
                  <a:srgbClr val="2D2D2D"/>
                </a:solidFill>
              </a:rPr>
              <a:t> face à la </a:t>
            </a:r>
            <a:r>
              <a:rPr lang="en-US" sz="1800" i="1" err="1">
                <a:solidFill>
                  <a:srgbClr val="2D2D2D"/>
                </a:solidFill>
              </a:rPr>
              <a:t>haine</a:t>
            </a:r>
            <a:r>
              <a:rPr lang="en-US" sz="1800" i="1" dirty="0">
                <a:solidFill>
                  <a:srgbClr val="2D2D2D"/>
                </a:solidFill>
              </a:rPr>
              <a:t> des </a:t>
            </a:r>
            <a:r>
              <a:rPr lang="en-US" sz="1800" i="1" err="1">
                <a:solidFill>
                  <a:srgbClr val="2D2D2D"/>
                </a:solidFill>
              </a:rPr>
              <a:t>climatosceptiques</a:t>
            </a:r>
            <a:endParaRPr lang="en-US" sz="1800" i="1" err="1">
              <a:solidFill>
                <a:srgbClr val="2D2D2D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800" dirty="0">
                <a:solidFill>
                  <a:srgbClr val="2D2D2D"/>
                </a:solidFill>
              </a:rPr>
              <a:t>Interview de Serge Zaka, RTS, 28 </a:t>
            </a:r>
            <a:r>
              <a:rPr lang="en-US" sz="1800" dirty="0" err="1">
                <a:solidFill>
                  <a:srgbClr val="2D2D2D"/>
                </a:solidFill>
              </a:rPr>
              <a:t>juin</a:t>
            </a:r>
            <a:r>
              <a:rPr lang="en-US" sz="1800" dirty="0">
                <a:solidFill>
                  <a:srgbClr val="2D2D2D"/>
                </a:solidFill>
              </a:rPr>
              <a:t> 2025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2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892"/>
            <a:ext cx="2530602" cy="4175918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/>
              <a:t>Quand un tweet devient une tempête </a:t>
            </a:r>
            <a:br>
              <a:rPr lang="en-US" sz="3900" b="1"/>
            </a:br>
            <a:r>
              <a:rPr lang="en-US" sz="3900" b="1"/>
              <a:t>(shitstorm)</a:t>
            </a:r>
            <a:endParaRPr lang="en-US" sz="3900" b="1"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EEF38B-A09B-2143-50A0-D535F4A69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160876"/>
              </p:ext>
            </p:extLst>
          </p:nvPr>
        </p:nvGraphicFramePr>
        <p:xfrm>
          <a:off x="3819906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BD410-3A17-B834-A9E9-17E894F7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8606"/>
            <a:ext cx="7886700" cy="706998"/>
          </a:xfr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</a:pPr>
            <a:r>
              <a:rPr lang="en-US" sz="3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Astronogeek (vidéo du 6 mai 2024)</a:t>
            </a:r>
          </a:p>
        </p:txBody>
      </p:sp>
      <p:pic>
        <p:nvPicPr>
          <p:cNvPr id="7" name="Online Media 6" title="Je suis harcelé (et j'ai besoin d'en parler).">
            <a:hlinkClick r:id="" action="ppaction://media"/>
            <a:extLst>
              <a:ext uri="{FF2B5EF4-FFF2-40B4-BE49-F238E27FC236}">
                <a16:creationId xmlns:a16="http://schemas.microsoft.com/office/drawing/2014/main" id="{55A8AAB4-8696-2A0E-0A1F-8703495350C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9498" y="417892"/>
            <a:ext cx="6145004" cy="34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2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891"/>
            <a:ext cx="2530602" cy="4175919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/>
              <a:t>Ce que subissent les victimes</a:t>
            </a:r>
            <a:endParaRPr lang="en-US" sz="3900" b="1"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B4EBE9-337B-77EB-B569-DF67E6D47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23459"/>
              </p:ext>
            </p:extLst>
          </p:nvPr>
        </p:nvGraphicFramePr>
        <p:xfrm>
          <a:off x="3819906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 cyberharcèlement des scientifiques</vt:lpstr>
      <vt:lpstr>Réseaux sociaux :  à double tranchant</vt:lpstr>
      <vt:lpstr>Les visages du harcèlement</vt:lpstr>
      <vt:lpstr>Katie Bouman (2019)</vt:lpstr>
      <vt:lpstr>Une violence polymorphe</vt:lpstr>
      <vt:lpstr>Dr. Serge Zaka, agroclimatologue</vt:lpstr>
      <vt:lpstr>Quand un tweet devient une tempête  (shitstorm)</vt:lpstr>
      <vt:lpstr>Astronogeek (vidéo du 6 mai 2024)</vt:lpstr>
      <vt:lpstr>Ce que subissent les victimes</vt:lpstr>
      <vt:lpstr>Dre Lisa-Maria Kellermayr (Autriche, 1985-2022)</vt:lpstr>
      <vt:lpstr>Conséquences pour la société</vt:lpstr>
      <vt:lpstr>Des ripostes limitées</vt:lpstr>
      <vt:lpstr>Sources</vt:lpstr>
      <vt:lpstr>Débat (1)</vt:lpstr>
      <vt:lpstr>Débat (2)</vt:lpstr>
      <vt:lpstr>Débat (3)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610</cp:revision>
  <dcterms:created xsi:type="dcterms:W3CDTF">2013-01-27T09:14:16Z</dcterms:created>
  <dcterms:modified xsi:type="dcterms:W3CDTF">2025-07-08T07:07:25Z</dcterms:modified>
  <cp:category/>
</cp:coreProperties>
</file>