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Quand la science est prise pour cible : le cyberharcèlement des chercheurs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Liberté académique, désinformation et survie numérique</a:t>
            </a:r>
          </a:p>
          <a:p/>
          <a:p>
            <a:r>
              <a:t>Exemple : « On va te buter fdp va » (message adressé à un climatologue)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Faire taire un chercheur, c’est priver le monde de vérité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Le cyberharcèlement tue la science à petit feu</a:t>
            </a:r>
          </a:p>
          <a:p>
            <a:r>
              <a:t>- Réagir, c’est défendre la démocratie</a:t>
            </a:r>
          </a:p>
          <a:p/>
          <a:p>
            <a:r>
              <a:t>Call to action : Soyons des alliés visibles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Pourquoi cette présentation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Montrer l'ampleur du phénomène</a:t>
            </a:r>
          </a:p>
          <a:p>
            <a:r>
              <a:t>- Comprendre les mécanismes</a:t>
            </a:r>
          </a:p>
          <a:p>
            <a:r>
              <a:t>- Exposer les conséquences</a:t>
            </a:r>
          </a:p>
          <a:p>
            <a:r>
              <a:t>- Explorer les solutions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Science et réseaux sociaux : le double tranchant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Twitter, YouTube, Facebook = nouveaux vecteurs de diffusion scientifique</a:t>
            </a:r>
          </a:p>
          <a:p>
            <a:r>
              <a:t>- Changement de politiques (ex : Elon Musk)</a:t>
            </a:r>
          </a:p>
          <a:p>
            <a:r>
              <a:t>- Moins de portée, plus de trolls</a:t>
            </a:r>
          </a:p>
          <a:p/>
          <a:p>
            <a:r>
              <a:t>Citation : « Mes tweets ont 15 à 30x plus de réponses de trolls. » – K. Hayhoe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 visages du harcèlement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Désinformation (climat, vax...)</a:t>
            </a:r>
          </a:p>
          <a:p>
            <a:r>
              <a:t>- Sexisme, racisme, homophobie</a:t>
            </a:r>
          </a:p>
          <a:p>
            <a:r>
              <a:t>- Complotisme</a:t>
            </a:r>
          </a:p>
          <a:p>
            <a:r>
              <a:t>- Harcèlement performatif</a:t>
            </a:r>
          </a:p>
          <a:p/>
          <a:p>
            <a:r>
              <a:t>Exemples : Serge Zaka, Katie Bouman, Emma Vossen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Une violence polymorphe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Insultes, menaces, diffamation</a:t>
            </a:r>
          </a:p>
          <a:p>
            <a:r>
              <a:t>- Doxing, vidéos déformantes</a:t>
            </a:r>
          </a:p>
          <a:p>
            <a:r>
              <a:t>- Bots et influenceurs</a:t>
            </a:r>
          </a:p>
          <a:p/>
          <a:p>
            <a:r>
              <a:t>Exemple : AstronoGeek visé par des rumeurs et vidéos haineuses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Quand un tweet devient une tempête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Amplification par influenceurs</a:t>
            </a:r>
          </a:p>
          <a:p>
            <a:r>
              <a:t>- Armées de bots</a:t>
            </a:r>
          </a:p>
          <a:p>
            <a:r>
              <a:t>- Médias à clics</a:t>
            </a:r>
          </a:p>
          <a:p/>
          <a:p>
            <a:r>
              <a:t>Propagation virale en cascade vers une shitstorm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 que subissent les victimes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Psychologique : anxiété, dépression, idées suicidaires</a:t>
            </a:r>
          </a:p>
          <a:p>
            <a:r>
              <a:t>- Professionnel : auto-censure, réputation ruinée</a:t>
            </a:r>
          </a:p>
          <a:p/>
          <a:p>
            <a:r>
              <a:t>Citation : « J’étais claqué. J’ai raté des tournages. » – AstronoGeek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 ripostes limitées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Blocage / retrait</a:t>
            </a:r>
          </a:p>
          <a:p>
            <a:r>
              <a:t>- Plainte, juristes, détectives</a:t>
            </a:r>
          </a:p>
          <a:p>
            <a:r>
              <a:t>- Limites : anonymat, coût, lenteurs</a:t>
            </a:r>
          </a:p>
          <a:p/>
          <a:p>
            <a:r>
              <a:t>Cas de Wendy et l’affaire Nickel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Institutions : sortez de votre silence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Soutien psychologique et juridique</a:t>
            </a:r>
          </a:p>
          <a:p>
            <a:r>
              <a:t>- Procédures claires</a:t>
            </a:r>
          </a:p>
          <a:p>
            <a:r>
              <a:t>- Culture d'empathie</a:t>
            </a:r>
          </a:p>
          <a:p/>
          <a:p>
            <a:r>
              <a:t>3 niveaux : individu / collectif / institution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